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76" r:id="rId5"/>
    <p:sldId id="268" r:id="rId6"/>
    <p:sldId id="269" r:id="rId7"/>
    <p:sldId id="275" r:id="rId8"/>
    <p:sldId id="274" r:id="rId9"/>
    <p:sldId id="273" r:id="rId10"/>
    <p:sldId id="272" r:id="rId11"/>
    <p:sldId id="277" r:id="rId12"/>
    <p:sldId id="271" r:id="rId13"/>
    <p:sldId id="267" r:id="rId14"/>
  </p:sldIdLst>
  <p:sldSz cx="18288000" cy="10287000"/>
  <p:notesSz cx="6858000" cy="9144000"/>
  <p:embeddedFontLst>
    <p:embeddedFont>
      <p:font typeface="Titillium" panose="020B0604020202020204" charset="0"/>
      <p:regular r:id="rId16"/>
      <p:bold r:id="rId17"/>
    </p:embeddedFont>
    <p:embeddedFont>
      <p:font typeface="Titillium Web" panose="000005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6B3F41-1EF5-EC94-DC9D-A2F9006C8904}" name="FALCO Luisa" initials="LF" userId="S::falco@agid.gov.it::d6ab17b8-2754-4c2d-a9e5-b27e8828ab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ED6FB-BE69-C317-3834-3D086393DC9D}" v="92" dt="2025-07-10T11:33:40.314"/>
    <p1510:client id="{6FEECA29-5F9F-36D7-B6A2-E4A43B8B3DAC}" v="114" dt="2025-07-10T09:08:34.504"/>
    <p1510:client id="{B9A1585E-5364-6A23-8E32-06FC05A2F6C8}" v="2" dt="2025-07-09T10:29:23.536"/>
    <p1510:client id="{D3FA971C-6880-2272-CE49-EE4D3152FB57}" v="1250" dt="2025-07-09T17:14:41.164"/>
    <p1510:client id="{D433F2E2-19A4-C122-FA24-BF9999030F0E}" v="142" dt="2025-07-10T12:57:21.912"/>
    <p1510:client id="{E0BEAB5A-B061-72FD-BBDB-F31966D22B28}" v="3" dt="2025-07-09T10:51:50.745"/>
    <p1510:client id="{E5F7587B-C96B-243B-A7BD-6D2D2F72B2B3}" v="479" dt="2025-07-10T09:56:03.549"/>
    <p1510:client id="{EA0222D4-4797-EE69-11CA-B94716D8092F}" v="14" dt="2025-07-10T09:19:31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IRONI Maura" userId="S::maura.montironi@agid.gov.it::215dd957-e377-4b0a-b85b-7e82b3acec0d" providerId="AD" clId="Web-{D3FA971C-6880-2272-CE49-EE4D3152FB57}"/>
    <pc:docChg chg="addSld delSld modSld">
      <pc:chgData name="MONTIRONI Maura" userId="S::maura.montironi@agid.gov.it::215dd957-e377-4b0a-b85b-7e82b3acec0d" providerId="AD" clId="Web-{D3FA971C-6880-2272-CE49-EE4D3152FB57}" dt="2025-07-09T17:14:41.164" v="1133" actId="20577"/>
      <pc:docMkLst>
        <pc:docMk/>
      </pc:docMkLst>
      <pc:sldChg chg="modSp">
        <pc:chgData name="MONTIRONI Maura" userId="S::maura.montironi@agid.gov.it::215dd957-e377-4b0a-b85b-7e82b3acec0d" providerId="AD" clId="Web-{D3FA971C-6880-2272-CE49-EE4D3152FB57}" dt="2025-07-09T16:42:02.263" v="476" actId="20577"/>
        <pc:sldMkLst>
          <pc:docMk/>
          <pc:sldMk cId="2039794583" sldId="266"/>
        </pc:sldMkLst>
        <pc:spChg chg="mod">
          <ac:chgData name="MONTIRONI Maura" userId="S::maura.montironi@agid.gov.it::215dd957-e377-4b0a-b85b-7e82b3acec0d" providerId="AD" clId="Web-{D3FA971C-6880-2272-CE49-EE4D3152FB57}" dt="2025-07-09T16:42:02.263" v="476" actId="20577"/>
          <ac:spMkLst>
            <pc:docMk/>
            <pc:sldMk cId="2039794583" sldId="266"/>
            <ac:spMk id="5" creationId="{5CC83648-451D-1653-EFD0-1F8B1DA0CE96}"/>
          </ac:spMkLst>
        </pc:spChg>
        <pc:spChg chg="mod">
          <ac:chgData name="MONTIRONI Maura" userId="S::maura.montironi@agid.gov.it::215dd957-e377-4b0a-b85b-7e82b3acec0d" providerId="AD" clId="Web-{D3FA971C-6880-2272-CE49-EE4D3152FB57}" dt="2025-07-09T16:37:54.973" v="398" actId="20577"/>
          <ac:spMkLst>
            <pc:docMk/>
            <pc:sldMk cId="2039794583" sldId="266"/>
            <ac:spMk id="22" creationId="{B4780CEC-9F9C-BFC1-59CC-8FBB872CB30B}"/>
          </ac:spMkLst>
        </pc:spChg>
      </pc:sldChg>
      <pc:sldChg chg="modSp">
        <pc:chgData name="MONTIRONI Maura" userId="S::maura.montironi@agid.gov.it::215dd957-e377-4b0a-b85b-7e82b3acec0d" providerId="AD" clId="Web-{D3FA971C-6880-2272-CE49-EE4D3152FB57}" dt="2025-07-09T17:14:41.164" v="1133" actId="20577"/>
        <pc:sldMkLst>
          <pc:docMk/>
          <pc:sldMk cId="499756514" sldId="267"/>
        </pc:sldMkLst>
        <pc:spChg chg="mod">
          <ac:chgData name="MONTIRONI Maura" userId="S::maura.montironi@agid.gov.it::215dd957-e377-4b0a-b85b-7e82b3acec0d" providerId="AD" clId="Web-{D3FA971C-6880-2272-CE49-EE4D3152FB57}" dt="2025-07-09T17:14:41.164" v="1133" actId="20577"/>
          <ac:spMkLst>
            <pc:docMk/>
            <pc:sldMk cId="499756514" sldId="267"/>
            <ac:spMk id="8" creationId="{8825590E-EE16-5434-8C71-C0DA35099C17}"/>
          </ac:spMkLst>
        </pc:spChg>
      </pc:sldChg>
      <pc:sldChg chg="modSp">
        <pc:chgData name="MONTIRONI Maura" userId="S::maura.montironi@agid.gov.it::215dd957-e377-4b0a-b85b-7e82b3acec0d" providerId="AD" clId="Web-{D3FA971C-6880-2272-CE49-EE4D3152FB57}" dt="2025-07-09T16:52:29.130" v="600" actId="20577"/>
        <pc:sldMkLst>
          <pc:docMk/>
          <pc:sldMk cId="3348157505" sldId="268"/>
        </pc:sldMkLst>
        <pc:spChg chg="mod">
          <ac:chgData name="MONTIRONI Maura" userId="S::maura.montironi@agid.gov.it::215dd957-e377-4b0a-b85b-7e82b3acec0d" providerId="AD" clId="Web-{D3FA971C-6880-2272-CE49-EE4D3152FB57}" dt="2025-07-09T16:52:29.130" v="600" actId="20577"/>
          <ac:spMkLst>
            <pc:docMk/>
            <pc:sldMk cId="3348157505" sldId="268"/>
            <ac:spMk id="5" creationId="{40AFEA71-D664-042B-3E46-F2B6BF25C345}"/>
          </ac:spMkLst>
        </pc:spChg>
        <pc:spChg chg="mod">
          <ac:chgData name="MONTIRONI Maura" userId="S::maura.montironi@agid.gov.it::215dd957-e377-4b0a-b85b-7e82b3acec0d" providerId="AD" clId="Web-{D3FA971C-6880-2272-CE49-EE4D3152FB57}" dt="2025-07-09T16:42:15.170" v="477" actId="20577"/>
          <ac:spMkLst>
            <pc:docMk/>
            <pc:sldMk cId="3348157505" sldId="268"/>
            <ac:spMk id="22" creationId="{7267E8B6-0548-ABB7-0E5F-A35B6A485E50}"/>
          </ac:spMkLst>
        </pc:spChg>
      </pc:sldChg>
      <pc:sldChg chg="modSp">
        <pc:chgData name="MONTIRONI Maura" userId="S::maura.montironi@agid.gov.it::215dd957-e377-4b0a-b85b-7e82b3acec0d" providerId="AD" clId="Web-{D3FA971C-6880-2272-CE49-EE4D3152FB57}" dt="2025-07-09T17:12:10.627" v="1072" actId="20577"/>
        <pc:sldMkLst>
          <pc:docMk/>
          <pc:sldMk cId="374983404" sldId="269"/>
        </pc:sldMkLst>
        <pc:spChg chg="mod">
          <ac:chgData name="MONTIRONI Maura" userId="S::maura.montironi@agid.gov.it::215dd957-e377-4b0a-b85b-7e82b3acec0d" providerId="AD" clId="Web-{D3FA971C-6880-2272-CE49-EE4D3152FB57}" dt="2025-07-09T17:00:11.803" v="765" actId="20577"/>
          <ac:spMkLst>
            <pc:docMk/>
            <pc:sldMk cId="374983404" sldId="269"/>
            <ac:spMk id="5" creationId="{CDEA5B04-798E-CA62-0DAE-ED93797095AD}"/>
          </ac:spMkLst>
        </pc:spChg>
        <pc:spChg chg="mod">
          <ac:chgData name="MONTIRONI Maura" userId="S::maura.montironi@agid.gov.it::215dd957-e377-4b0a-b85b-7e82b3acec0d" providerId="AD" clId="Web-{D3FA971C-6880-2272-CE49-EE4D3152FB57}" dt="2025-07-09T17:12:10.627" v="1072" actId="20577"/>
          <ac:spMkLst>
            <pc:docMk/>
            <pc:sldMk cId="374983404" sldId="269"/>
            <ac:spMk id="22" creationId="{9D63D8F5-B8AF-C71D-44B5-545C7817BE31}"/>
          </ac:spMkLst>
        </pc:spChg>
      </pc:sldChg>
      <pc:sldChg chg="modSp">
        <pc:chgData name="MONTIRONI Maura" userId="S::maura.montironi@agid.gov.it::215dd957-e377-4b0a-b85b-7e82b3acec0d" providerId="AD" clId="Web-{D3FA971C-6880-2272-CE49-EE4D3152FB57}" dt="2025-07-09T17:13:26.505" v="1098" actId="20577"/>
        <pc:sldMkLst>
          <pc:docMk/>
          <pc:sldMk cId="2697407594" sldId="271"/>
        </pc:sldMkLst>
        <pc:spChg chg="mod">
          <ac:chgData name="MONTIRONI Maura" userId="S::maura.montironi@agid.gov.it::215dd957-e377-4b0a-b85b-7e82b3acec0d" providerId="AD" clId="Web-{D3FA971C-6880-2272-CE49-EE4D3152FB57}" dt="2025-07-09T17:13:26.505" v="1098" actId="20577"/>
          <ac:spMkLst>
            <pc:docMk/>
            <pc:sldMk cId="2697407594" sldId="271"/>
            <ac:spMk id="22" creationId="{C45C879F-87EB-12B0-EA8E-34E37876ED64}"/>
          </ac:spMkLst>
        </pc:spChg>
      </pc:sldChg>
      <pc:sldChg chg="modSp">
        <pc:chgData name="MONTIRONI Maura" userId="S::maura.montironi@agid.gov.it::215dd957-e377-4b0a-b85b-7e82b3acec0d" providerId="AD" clId="Web-{D3FA971C-6880-2272-CE49-EE4D3152FB57}" dt="2025-07-09T17:13:09.863" v="1097" actId="20577"/>
        <pc:sldMkLst>
          <pc:docMk/>
          <pc:sldMk cId="2023848421" sldId="272"/>
        </pc:sldMkLst>
        <pc:spChg chg="mod">
          <ac:chgData name="MONTIRONI Maura" userId="S::maura.montironi@agid.gov.it::215dd957-e377-4b0a-b85b-7e82b3acec0d" providerId="AD" clId="Web-{D3FA971C-6880-2272-CE49-EE4D3152FB57}" dt="2025-07-09T17:13:09.863" v="1097" actId="20577"/>
          <ac:spMkLst>
            <pc:docMk/>
            <pc:sldMk cId="2023848421" sldId="272"/>
            <ac:spMk id="5" creationId="{4778A6C2-FA82-750D-4F24-12037BEAE55A}"/>
          </ac:spMkLst>
        </pc:spChg>
        <pc:spChg chg="mod">
          <ac:chgData name="MONTIRONI Maura" userId="S::maura.montironi@agid.gov.it::215dd957-e377-4b0a-b85b-7e82b3acec0d" providerId="AD" clId="Web-{D3FA971C-6880-2272-CE49-EE4D3152FB57}" dt="2025-07-09T17:12:24.502" v="1074" actId="20577"/>
          <ac:spMkLst>
            <pc:docMk/>
            <pc:sldMk cId="2023848421" sldId="272"/>
            <ac:spMk id="22" creationId="{02FF52AA-6156-BB47-23A6-4DAB329DA75A}"/>
          </ac:spMkLst>
        </pc:spChg>
      </pc:sldChg>
      <pc:sldChg chg="modSp">
        <pc:chgData name="MONTIRONI Maura" userId="S::maura.montironi@agid.gov.it::215dd957-e377-4b0a-b85b-7e82b3acec0d" providerId="AD" clId="Web-{D3FA971C-6880-2272-CE49-EE4D3152FB57}" dt="2025-07-09T17:13:02.754" v="1096" actId="20577"/>
        <pc:sldMkLst>
          <pc:docMk/>
          <pc:sldMk cId="4161839680" sldId="273"/>
        </pc:sldMkLst>
        <pc:spChg chg="mod">
          <ac:chgData name="MONTIRONI Maura" userId="S::maura.montironi@agid.gov.it::215dd957-e377-4b0a-b85b-7e82b3acec0d" providerId="AD" clId="Web-{D3FA971C-6880-2272-CE49-EE4D3152FB57}" dt="2025-07-09T17:13:02.754" v="1096" actId="20577"/>
          <ac:spMkLst>
            <pc:docMk/>
            <pc:sldMk cId="4161839680" sldId="273"/>
            <ac:spMk id="5" creationId="{4F52931F-41F4-3426-88BC-3BA246A1B8E2}"/>
          </ac:spMkLst>
        </pc:spChg>
        <pc:spChg chg="mod">
          <ac:chgData name="MONTIRONI Maura" userId="S::maura.montironi@agid.gov.it::215dd957-e377-4b0a-b85b-7e82b3acec0d" providerId="AD" clId="Web-{D3FA971C-6880-2272-CE49-EE4D3152FB57}" dt="2025-07-09T17:11:58.283" v="1070" actId="20577"/>
          <ac:spMkLst>
            <pc:docMk/>
            <pc:sldMk cId="4161839680" sldId="273"/>
            <ac:spMk id="22" creationId="{B71D9944-9DC9-EAAE-08DE-DCB87E900E3D}"/>
          </ac:spMkLst>
        </pc:spChg>
      </pc:sldChg>
      <pc:sldChg chg="modSp">
        <pc:chgData name="MONTIRONI Maura" userId="S::maura.montironi@agid.gov.it::215dd957-e377-4b0a-b85b-7e82b3acec0d" providerId="AD" clId="Web-{D3FA971C-6880-2272-CE49-EE4D3152FB57}" dt="2025-07-09T17:12:03.720" v="1071" actId="20577"/>
        <pc:sldMkLst>
          <pc:docMk/>
          <pc:sldMk cId="1579807309" sldId="274"/>
        </pc:sldMkLst>
        <pc:spChg chg="mod">
          <ac:chgData name="MONTIRONI Maura" userId="S::maura.montironi@agid.gov.it::215dd957-e377-4b0a-b85b-7e82b3acec0d" providerId="AD" clId="Web-{D3FA971C-6880-2272-CE49-EE4D3152FB57}" dt="2025-07-09T17:10:53.749" v="1063" actId="20577"/>
          <ac:spMkLst>
            <pc:docMk/>
            <pc:sldMk cId="1579807309" sldId="274"/>
            <ac:spMk id="5" creationId="{6B4FA45C-3009-409B-5F6D-88CE670270B1}"/>
          </ac:spMkLst>
        </pc:spChg>
        <pc:spChg chg="mod">
          <ac:chgData name="MONTIRONI Maura" userId="S::maura.montironi@agid.gov.it::215dd957-e377-4b0a-b85b-7e82b3acec0d" providerId="AD" clId="Web-{D3FA971C-6880-2272-CE49-EE4D3152FB57}" dt="2025-07-09T17:12:03.720" v="1071" actId="20577"/>
          <ac:spMkLst>
            <pc:docMk/>
            <pc:sldMk cId="1579807309" sldId="274"/>
            <ac:spMk id="22" creationId="{E40BC624-396E-09F9-EF92-B57990895C10}"/>
          </ac:spMkLst>
        </pc:spChg>
      </pc:sldChg>
      <pc:sldChg chg="modSp">
        <pc:chgData name="MONTIRONI Maura" userId="S::maura.montironi@agid.gov.it::215dd957-e377-4b0a-b85b-7e82b3acec0d" providerId="AD" clId="Web-{D3FA971C-6880-2272-CE49-EE4D3152FB57}" dt="2025-07-09T17:12:17.518" v="1073" actId="20577"/>
        <pc:sldMkLst>
          <pc:docMk/>
          <pc:sldMk cId="883904334" sldId="275"/>
        </pc:sldMkLst>
        <pc:spChg chg="mod">
          <ac:chgData name="MONTIRONI Maura" userId="S::maura.montironi@agid.gov.it::215dd957-e377-4b0a-b85b-7e82b3acec0d" providerId="AD" clId="Web-{D3FA971C-6880-2272-CE49-EE4D3152FB57}" dt="2025-07-09T17:00:58.805" v="777" actId="20577"/>
          <ac:spMkLst>
            <pc:docMk/>
            <pc:sldMk cId="883904334" sldId="275"/>
            <ac:spMk id="5" creationId="{361C1A44-F1B0-21A5-03FD-5CE039057497}"/>
          </ac:spMkLst>
        </pc:spChg>
        <pc:spChg chg="mod">
          <ac:chgData name="MONTIRONI Maura" userId="S::maura.montironi@agid.gov.it::215dd957-e377-4b0a-b85b-7e82b3acec0d" providerId="AD" clId="Web-{D3FA971C-6880-2272-CE49-EE4D3152FB57}" dt="2025-07-09T17:12:17.518" v="1073" actId="20577"/>
          <ac:spMkLst>
            <pc:docMk/>
            <pc:sldMk cId="883904334" sldId="275"/>
            <ac:spMk id="22" creationId="{62D84C5B-7CDB-020F-C858-9A192476F196}"/>
          </ac:spMkLst>
        </pc:spChg>
      </pc:sldChg>
      <pc:sldChg chg="new del">
        <pc:chgData name="MONTIRONI Maura" userId="S::maura.montironi@agid.gov.it::215dd957-e377-4b0a-b85b-7e82b3acec0d" providerId="AD" clId="Web-{D3FA971C-6880-2272-CE49-EE4D3152FB57}" dt="2025-07-09T16:05:42.620" v="60"/>
        <pc:sldMkLst>
          <pc:docMk/>
          <pc:sldMk cId="2879151293" sldId="276"/>
        </pc:sldMkLst>
      </pc:sldChg>
      <pc:sldChg chg="modSp add replId">
        <pc:chgData name="MONTIRONI Maura" userId="S::maura.montironi@agid.gov.it::215dd957-e377-4b0a-b85b-7e82b3acec0d" providerId="AD" clId="Web-{D3FA971C-6880-2272-CE49-EE4D3152FB57}" dt="2025-07-09T16:46:52.149" v="498" actId="1076"/>
        <pc:sldMkLst>
          <pc:docMk/>
          <pc:sldMk cId="3583097612" sldId="276"/>
        </pc:sldMkLst>
        <pc:spChg chg="mod">
          <ac:chgData name="MONTIRONI Maura" userId="S::maura.montironi@agid.gov.it::215dd957-e377-4b0a-b85b-7e82b3acec0d" providerId="AD" clId="Web-{D3FA971C-6880-2272-CE49-EE4D3152FB57}" dt="2025-07-09T16:46:52.149" v="498" actId="1076"/>
          <ac:spMkLst>
            <pc:docMk/>
            <pc:sldMk cId="3583097612" sldId="276"/>
            <ac:spMk id="5" creationId="{90223E92-6B40-D652-303A-6722D7BDD555}"/>
          </ac:spMkLst>
        </pc:spChg>
        <pc:spChg chg="mod">
          <ac:chgData name="MONTIRONI Maura" userId="S::maura.montironi@agid.gov.it::215dd957-e377-4b0a-b85b-7e82b3acec0d" providerId="AD" clId="Web-{D3FA971C-6880-2272-CE49-EE4D3152FB57}" dt="2025-07-09T16:26:49.854" v="341" actId="20577"/>
          <ac:spMkLst>
            <pc:docMk/>
            <pc:sldMk cId="3583097612" sldId="276"/>
            <ac:spMk id="22" creationId="{3F766B71-9185-6FF5-5B25-D32BC104ED64}"/>
          </ac:spMkLst>
        </pc:spChg>
      </pc:sldChg>
    </pc:docChg>
  </pc:docChgLst>
  <pc:docChgLst>
    <pc:chgData name="MONTIRONI Maura" userId="215dd957-e377-4b0a-b85b-7e82b3acec0d" providerId="ADAL" clId="{929BEB26-4A7E-486C-9AFD-AF0F159AE481}"/>
    <pc:docChg chg="undo custSel modSld">
      <pc:chgData name="MONTIRONI Maura" userId="215dd957-e377-4b0a-b85b-7e82b3acec0d" providerId="ADAL" clId="{929BEB26-4A7E-486C-9AFD-AF0F159AE481}" dt="2025-07-10T09:56:44.270" v="44" actId="12"/>
      <pc:docMkLst>
        <pc:docMk/>
      </pc:docMkLst>
      <pc:sldChg chg="modSp mod">
        <pc:chgData name="MONTIRONI Maura" userId="215dd957-e377-4b0a-b85b-7e82b3acec0d" providerId="ADAL" clId="{929BEB26-4A7E-486C-9AFD-AF0F159AE481}" dt="2025-07-10T09:13:03.817" v="23" actId="12"/>
        <pc:sldMkLst>
          <pc:docMk/>
          <pc:sldMk cId="2039794583" sldId="266"/>
        </pc:sldMkLst>
        <pc:spChg chg="mod">
          <ac:chgData name="MONTIRONI Maura" userId="215dd957-e377-4b0a-b85b-7e82b3acec0d" providerId="ADAL" clId="{929BEB26-4A7E-486C-9AFD-AF0F159AE481}" dt="2025-07-10T09:13:03.817" v="23" actId="12"/>
          <ac:spMkLst>
            <pc:docMk/>
            <pc:sldMk cId="2039794583" sldId="266"/>
            <ac:spMk id="5" creationId="{5CC83648-451D-1653-EFD0-1F8B1DA0CE96}"/>
          </ac:spMkLst>
        </pc:spChg>
        <pc:spChg chg="mod">
          <ac:chgData name="MONTIRONI Maura" userId="215dd957-e377-4b0a-b85b-7e82b3acec0d" providerId="ADAL" clId="{929BEB26-4A7E-486C-9AFD-AF0F159AE481}" dt="2025-07-10T09:12:44.620" v="22" actId="12"/>
          <ac:spMkLst>
            <pc:docMk/>
            <pc:sldMk cId="2039794583" sldId="266"/>
            <ac:spMk id="10" creationId="{4BD11657-30E4-32AD-9DA7-C9980040C0B7}"/>
          </ac:spMkLst>
        </pc:spChg>
      </pc:sldChg>
      <pc:sldChg chg="modSp mod">
        <pc:chgData name="MONTIRONI Maura" userId="215dd957-e377-4b0a-b85b-7e82b3acec0d" providerId="ADAL" clId="{929BEB26-4A7E-486C-9AFD-AF0F159AE481}" dt="2025-07-10T09:14:07.648" v="28" actId="12"/>
        <pc:sldMkLst>
          <pc:docMk/>
          <pc:sldMk cId="3348157505" sldId="268"/>
        </pc:sldMkLst>
        <pc:spChg chg="mod">
          <ac:chgData name="MONTIRONI Maura" userId="215dd957-e377-4b0a-b85b-7e82b3acec0d" providerId="ADAL" clId="{929BEB26-4A7E-486C-9AFD-AF0F159AE481}" dt="2025-07-10T09:14:07.648" v="28" actId="12"/>
          <ac:spMkLst>
            <pc:docMk/>
            <pc:sldMk cId="3348157505" sldId="268"/>
            <ac:spMk id="5" creationId="{40AFEA71-D664-042B-3E46-F2B6BF25C345}"/>
          </ac:spMkLst>
        </pc:spChg>
      </pc:sldChg>
      <pc:sldChg chg="modSp mod">
        <pc:chgData name="MONTIRONI Maura" userId="215dd957-e377-4b0a-b85b-7e82b3acec0d" providerId="ADAL" clId="{929BEB26-4A7E-486C-9AFD-AF0F159AE481}" dt="2025-07-08T09:01:06.264" v="20"/>
        <pc:sldMkLst>
          <pc:docMk/>
          <pc:sldMk cId="374983404" sldId="269"/>
        </pc:sldMkLst>
        <pc:spChg chg="mod">
          <ac:chgData name="MONTIRONI Maura" userId="215dd957-e377-4b0a-b85b-7e82b3acec0d" providerId="ADAL" clId="{929BEB26-4A7E-486C-9AFD-AF0F159AE481}" dt="2025-07-08T09:01:06.264" v="20"/>
          <ac:spMkLst>
            <pc:docMk/>
            <pc:sldMk cId="374983404" sldId="269"/>
            <ac:spMk id="5" creationId="{CDEA5B04-798E-CA62-0DAE-ED93797095AD}"/>
          </ac:spMkLst>
        </pc:spChg>
      </pc:sldChg>
      <pc:sldChg chg="modSp mod">
        <pc:chgData name="MONTIRONI Maura" userId="215dd957-e377-4b0a-b85b-7e82b3acec0d" providerId="ADAL" clId="{929BEB26-4A7E-486C-9AFD-AF0F159AE481}" dt="2025-07-10T09:56:44.270" v="44" actId="12"/>
        <pc:sldMkLst>
          <pc:docMk/>
          <pc:sldMk cId="2697407594" sldId="271"/>
        </pc:sldMkLst>
        <pc:spChg chg="mod">
          <ac:chgData name="MONTIRONI Maura" userId="215dd957-e377-4b0a-b85b-7e82b3acec0d" providerId="ADAL" clId="{929BEB26-4A7E-486C-9AFD-AF0F159AE481}" dt="2025-07-10T09:56:44.270" v="44" actId="12"/>
          <ac:spMkLst>
            <pc:docMk/>
            <pc:sldMk cId="2697407594" sldId="271"/>
            <ac:spMk id="5" creationId="{FB66B6AA-7BA6-8359-5E01-97681740D5C9}"/>
          </ac:spMkLst>
        </pc:spChg>
      </pc:sldChg>
      <pc:sldChg chg="modSp mod">
        <pc:chgData name="MONTIRONI Maura" userId="215dd957-e377-4b0a-b85b-7e82b3acec0d" providerId="ADAL" clId="{929BEB26-4A7E-486C-9AFD-AF0F159AE481}" dt="2025-07-10T09:15:20.909" v="41" actId="12"/>
        <pc:sldMkLst>
          <pc:docMk/>
          <pc:sldMk cId="4161839680" sldId="273"/>
        </pc:sldMkLst>
        <pc:spChg chg="mod">
          <ac:chgData name="MONTIRONI Maura" userId="215dd957-e377-4b0a-b85b-7e82b3acec0d" providerId="ADAL" clId="{929BEB26-4A7E-486C-9AFD-AF0F159AE481}" dt="2025-07-10T09:15:20.909" v="41" actId="12"/>
          <ac:spMkLst>
            <pc:docMk/>
            <pc:sldMk cId="4161839680" sldId="273"/>
            <ac:spMk id="5" creationId="{4F52931F-41F4-3426-88BC-3BA246A1B8E2}"/>
          </ac:spMkLst>
        </pc:spChg>
      </pc:sldChg>
      <pc:sldChg chg="modSp mod">
        <pc:chgData name="MONTIRONI Maura" userId="215dd957-e377-4b0a-b85b-7e82b3acec0d" providerId="ADAL" clId="{929BEB26-4A7E-486C-9AFD-AF0F159AE481}" dt="2025-07-10T09:15:02.834" v="39" actId="12"/>
        <pc:sldMkLst>
          <pc:docMk/>
          <pc:sldMk cId="1579807309" sldId="274"/>
        </pc:sldMkLst>
        <pc:spChg chg="mod">
          <ac:chgData name="MONTIRONI Maura" userId="215dd957-e377-4b0a-b85b-7e82b3acec0d" providerId="ADAL" clId="{929BEB26-4A7E-486C-9AFD-AF0F159AE481}" dt="2025-07-10T09:15:02.834" v="39" actId="12"/>
          <ac:spMkLst>
            <pc:docMk/>
            <pc:sldMk cId="1579807309" sldId="274"/>
            <ac:spMk id="5" creationId="{6B4FA45C-3009-409B-5F6D-88CE670270B1}"/>
          </ac:spMkLst>
        </pc:spChg>
      </pc:sldChg>
      <pc:sldChg chg="modSp mod">
        <pc:chgData name="MONTIRONI Maura" userId="215dd957-e377-4b0a-b85b-7e82b3acec0d" providerId="ADAL" clId="{929BEB26-4A7E-486C-9AFD-AF0F159AE481}" dt="2025-07-10T09:14:49.892" v="38" actId="20577"/>
        <pc:sldMkLst>
          <pc:docMk/>
          <pc:sldMk cId="883904334" sldId="275"/>
        </pc:sldMkLst>
        <pc:spChg chg="mod">
          <ac:chgData name="MONTIRONI Maura" userId="215dd957-e377-4b0a-b85b-7e82b3acec0d" providerId="ADAL" clId="{929BEB26-4A7E-486C-9AFD-AF0F159AE481}" dt="2025-07-10T09:14:49.892" v="38" actId="20577"/>
          <ac:spMkLst>
            <pc:docMk/>
            <pc:sldMk cId="883904334" sldId="275"/>
            <ac:spMk id="5" creationId="{361C1A44-F1B0-21A5-03FD-5CE039057497}"/>
          </ac:spMkLst>
        </pc:spChg>
      </pc:sldChg>
      <pc:sldChg chg="modSp mod">
        <pc:chgData name="MONTIRONI Maura" userId="215dd957-e377-4b0a-b85b-7e82b3acec0d" providerId="ADAL" clId="{929BEB26-4A7E-486C-9AFD-AF0F159AE481}" dt="2025-07-10T09:13:17.778" v="24" actId="12"/>
        <pc:sldMkLst>
          <pc:docMk/>
          <pc:sldMk cId="3583097612" sldId="276"/>
        </pc:sldMkLst>
        <pc:spChg chg="mod">
          <ac:chgData name="MONTIRONI Maura" userId="215dd957-e377-4b0a-b85b-7e82b3acec0d" providerId="ADAL" clId="{929BEB26-4A7E-486C-9AFD-AF0F159AE481}" dt="2025-07-10T09:13:17.778" v="24" actId="12"/>
          <ac:spMkLst>
            <pc:docMk/>
            <pc:sldMk cId="3583097612" sldId="276"/>
            <ac:spMk id="5" creationId="{90223E92-6B40-D652-303A-6722D7BDD555}"/>
          </ac:spMkLst>
        </pc:spChg>
      </pc:sldChg>
    </pc:docChg>
  </pc:docChgLst>
  <pc:docChgLst>
    <pc:chgData name="MONTIRONI Maura" userId="S::maura.montironi@agid.gov.it::215dd957-e377-4b0a-b85b-7e82b3acec0d" providerId="AD" clId="Web-{D433F2E2-19A4-C122-FA24-BF9999030F0E}"/>
    <pc:docChg chg="delSld modSld">
      <pc:chgData name="MONTIRONI Maura" userId="S::maura.montironi@agid.gov.it::215dd957-e377-4b0a-b85b-7e82b3acec0d" providerId="AD" clId="Web-{D433F2E2-19A4-C122-FA24-BF9999030F0E}" dt="2025-07-10T12:57:11.849" v="91" actId="20577"/>
      <pc:docMkLst>
        <pc:docMk/>
      </pc:docMkLst>
      <pc:sldChg chg="modSp">
        <pc:chgData name="MONTIRONI Maura" userId="S::maura.montironi@agid.gov.it::215dd957-e377-4b0a-b85b-7e82b3acec0d" providerId="AD" clId="Web-{D433F2E2-19A4-C122-FA24-BF9999030F0E}" dt="2025-07-10T12:56:24.830" v="85" actId="20577"/>
        <pc:sldMkLst>
          <pc:docMk/>
          <pc:sldMk cId="0" sldId="256"/>
        </pc:sldMkLst>
        <pc:spChg chg="mod">
          <ac:chgData name="MONTIRONI Maura" userId="S::maura.montironi@agid.gov.it::215dd957-e377-4b0a-b85b-7e82b3acec0d" providerId="AD" clId="Web-{D433F2E2-19A4-C122-FA24-BF9999030F0E}" dt="2025-07-10T12:56:24.830" v="85" actId="20577"/>
          <ac:spMkLst>
            <pc:docMk/>
            <pc:sldMk cId="0" sldId="256"/>
            <ac:spMk id="14" creationId="{37F2E630-DA65-8D01-FD62-91A53B671ABD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6:38.300" v="90" actId="20577"/>
        <pc:sldMkLst>
          <pc:docMk/>
          <pc:sldMk cId="0" sldId="257"/>
        </pc:sldMkLst>
        <pc:spChg chg="mod">
          <ac:chgData name="MONTIRONI Maura" userId="S::maura.montironi@agid.gov.it::215dd957-e377-4b0a-b85b-7e82b3acec0d" providerId="AD" clId="Web-{D433F2E2-19A4-C122-FA24-BF9999030F0E}" dt="2025-07-10T12:56:38.300" v="90" actId="20577"/>
          <ac:spMkLst>
            <pc:docMk/>
            <pc:sldMk cId="0" sldId="257"/>
            <ac:spMk id="7" creationId="{B3743517-269E-EBD8-D1DA-0893E149C885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1:38.606" v="25" actId="20577"/>
        <pc:sldMkLst>
          <pc:docMk/>
          <pc:sldMk cId="3348157505" sldId="268"/>
        </pc:sldMkLst>
        <pc:spChg chg="mod">
          <ac:chgData name="MONTIRONI Maura" userId="S::maura.montironi@agid.gov.it::215dd957-e377-4b0a-b85b-7e82b3acec0d" providerId="AD" clId="Web-{D433F2E2-19A4-C122-FA24-BF9999030F0E}" dt="2025-07-10T12:51:38.606" v="25" actId="20577"/>
          <ac:spMkLst>
            <pc:docMk/>
            <pc:sldMk cId="3348157505" sldId="268"/>
            <ac:spMk id="5" creationId="{40AFEA71-D664-042B-3E46-F2B6BF25C345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2:12.186" v="35" actId="20577"/>
        <pc:sldMkLst>
          <pc:docMk/>
          <pc:sldMk cId="374983404" sldId="269"/>
        </pc:sldMkLst>
        <pc:spChg chg="mod">
          <ac:chgData name="MONTIRONI Maura" userId="S::maura.montironi@agid.gov.it::215dd957-e377-4b0a-b85b-7e82b3acec0d" providerId="AD" clId="Web-{D433F2E2-19A4-C122-FA24-BF9999030F0E}" dt="2025-07-10T12:52:02.326" v="32" actId="20577"/>
          <ac:spMkLst>
            <pc:docMk/>
            <pc:sldMk cId="374983404" sldId="269"/>
            <ac:spMk id="5" creationId="{CDEA5B04-798E-CA62-0DAE-ED93797095AD}"/>
          </ac:spMkLst>
        </pc:spChg>
        <pc:spChg chg="mod">
          <ac:chgData name="MONTIRONI Maura" userId="S::maura.montironi@agid.gov.it::215dd957-e377-4b0a-b85b-7e82b3acec0d" providerId="AD" clId="Web-{D433F2E2-19A4-C122-FA24-BF9999030F0E}" dt="2025-07-10T12:52:12.186" v="35" actId="20577"/>
          <ac:spMkLst>
            <pc:docMk/>
            <pc:sldMk cId="374983404" sldId="269"/>
            <ac:spMk id="22" creationId="{9D63D8F5-B8AF-C71D-44B5-545C7817BE31}"/>
          </ac:spMkLst>
        </pc:spChg>
      </pc:sldChg>
      <pc:sldChg chg="del">
        <pc:chgData name="MONTIRONI Maura" userId="S::maura.montironi@agid.gov.it::215dd957-e377-4b0a-b85b-7e82b3acec0d" providerId="AD" clId="Web-{D433F2E2-19A4-C122-FA24-BF9999030F0E}" dt="2025-07-10T09:58:00.005" v="0"/>
        <pc:sldMkLst>
          <pc:docMk/>
          <pc:sldMk cId="1208531467" sldId="270"/>
        </pc:sldMkLst>
      </pc:sldChg>
      <pc:sldChg chg="modSp">
        <pc:chgData name="MONTIRONI Maura" userId="S::maura.montironi@agid.gov.it::215dd957-e377-4b0a-b85b-7e82b3acec0d" providerId="AD" clId="Web-{D433F2E2-19A4-C122-FA24-BF9999030F0E}" dt="2025-07-10T12:54:25.352" v="80" actId="20577"/>
        <pc:sldMkLst>
          <pc:docMk/>
          <pc:sldMk cId="2697407594" sldId="271"/>
        </pc:sldMkLst>
        <pc:spChg chg="mod">
          <ac:chgData name="MONTIRONI Maura" userId="S::maura.montironi@agid.gov.it::215dd957-e377-4b0a-b85b-7e82b3acec0d" providerId="AD" clId="Web-{D433F2E2-19A4-C122-FA24-BF9999030F0E}" dt="2025-07-10T12:54:25.352" v="80" actId="20577"/>
          <ac:spMkLst>
            <pc:docMk/>
            <pc:sldMk cId="2697407594" sldId="271"/>
            <ac:spMk id="5" creationId="{FB66B6AA-7BA6-8359-5E01-97681740D5C9}"/>
          </ac:spMkLst>
        </pc:spChg>
        <pc:spChg chg="mod">
          <ac:chgData name="MONTIRONI Maura" userId="S::maura.montironi@agid.gov.it::215dd957-e377-4b0a-b85b-7e82b3acec0d" providerId="AD" clId="Web-{D433F2E2-19A4-C122-FA24-BF9999030F0E}" dt="2025-07-10T12:54:08.804" v="72" actId="20577"/>
          <ac:spMkLst>
            <pc:docMk/>
            <pc:sldMk cId="2697407594" sldId="271"/>
            <ac:spMk id="22" creationId="{C45C879F-87EB-12B0-EA8E-34E37876ED64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3:51.944" v="66" actId="20577"/>
        <pc:sldMkLst>
          <pc:docMk/>
          <pc:sldMk cId="2023848421" sldId="272"/>
        </pc:sldMkLst>
        <pc:spChg chg="mod">
          <ac:chgData name="MONTIRONI Maura" userId="S::maura.montironi@agid.gov.it::215dd957-e377-4b0a-b85b-7e82b3acec0d" providerId="AD" clId="Web-{D433F2E2-19A4-C122-FA24-BF9999030F0E}" dt="2025-07-10T12:53:51.944" v="66" actId="20577"/>
          <ac:spMkLst>
            <pc:docMk/>
            <pc:sldMk cId="2023848421" sldId="272"/>
            <ac:spMk id="5" creationId="{4778A6C2-FA82-750D-4F24-12037BEAE55A}"/>
          </ac:spMkLst>
        </pc:spChg>
        <pc:spChg chg="mod">
          <ac:chgData name="MONTIRONI Maura" userId="S::maura.montironi@agid.gov.it::215dd957-e377-4b0a-b85b-7e82b3acec0d" providerId="AD" clId="Web-{D433F2E2-19A4-C122-FA24-BF9999030F0E}" dt="2025-07-10T12:53:35.474" v="58" actId="20577"/>
          <ac:spMkLst>
            <pc:docMk/>
            <pc:sldMk cId="2023848421" sldId="272"/>
            <ac:spMk id="22" creationId="{02FF52AA-6156-BB47-23A6-4DAB329DA75A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7:11.849" v="91" actId="20577"/>
        <pc:sldMkLst>
          <pc:docMk/>
          <pc:sldMk cId="4161839680" sldId="273"/>
        </pc:sldMkLst>
        <pc:spChg chg="mod">
          <ac:chgData name="MONTIRONI Maura" userId="S::maura.montironi@agid.gov.it::215dd957-e377-4b0a-b85b-7e82b3acec0d" providerId="AD" clId="Web-{D433F2E2-19A4-C122-FA24-BF9999030F0E}" dt="2025-07-10T12:57:11.849" v="91" actId="20577"/>
          <ac:spMkLst>
            <pc:docMk/>
            <pc:sldMk cId="4161839680" sldId="273"/>
            <ac:spMk id="5" creationId="{4F52931F-41F4-3426-88BC-3BA246A1B8E2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3:00.534" v="49" actId="20577"/>
        <pc:sldMkLst>
          <pc:docMk/>
          <pc:sldMk cId="1579807309" sldId="274"/>
        </pc:sldMkLst>
        <pc:spChg chg="mod">
          <ac:chgData name="MONTIRONI Maura" userId="S::maura.montironi@agid.gov.it::215dd957-e377-4b0a-b85b-7e82b3acec0d" providerId="AD" clId="Web-{D433F2E2-19A4-C122-FA24-BF9999030F0E}" dt="2025-07-10T12:53:00.534" v="49" actId="20577"/>
          <ac:spMkLst>
            <pc:docMk/>
            <pc:sldMk cId="1579807309" sldId="274"/>
            <ac:spMk id="5" creationId="{6B4FA45C-3009-409B-5F6D-88CE670270B1}"/>
          </ac:spMkLst>
        </pc:spChg>
        <pc:spChg chg="mod">
          <ac:chgData name="MONTIRONI Maura" userId="S::maura.montironi@agid.gov.it::215dd957-e377-4b0a-b85b-7e82b3acec0d" providerId="AD" clId="Web-{D433F2E2-19A4-C122-FA24-BF9999030F0E}" dt="2025-07-10T12:52:27.641" v="40" actId="20577"/>
          <ac:spMkLst>
            <pc:docMk/>
            <pc:sldMk cId="1579807309" sldId="274"/>
            <ac:spMk id="22" creationId="{E40BC624-396E-09F9-EF92-B57990895C10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2:22.562" v="39" actId="20577"/>
        <pc:sldMkLst>
          <pc:docMk/>
          <pc:sldMk cId="883904334" sldId="275"/>
        </pc:sldMkLst>
        <pc:spChg chg="mod">
          <ac:chgData name="MONTIRONI Maura" userId="S::maura.montironi@agid.gov.it::215dd957-e377-4b0a-b85b-7e82b3acec0d" providerId="AD" clId="Web-{D433F2E2-19A4-C122-FA24-BF9999030F0E}" dt="2025-07-10T12:52:22.562" v="39" actId="20577"/>
          <ac:spMkLst>
            <pc:docMk/>
            <pc:sldMk cId="883904334" sldId="275"/>
            <ac:spMk id="5" creationId="{361C1A44-F1B0-21A5-03FD-5CE039057497}"/>
          </ac:spMkLst>
        </pc:spChg>
        <pc:spChg chg="mod">
          <ac:chgData name="MONTIRONI Maura" userId="S::maura.montironi@agid.gov.it::215dd957-e377-4b0a-b85b-7e82b3acec0d" providerId="AD" clId="Web-{D433F2E2-19A4-C122-FA24-BF9999030F0E}" dt="2025-07-10T12:52:09.358" v="34" actId="20577"/>
          <ac:spMkLst>
            <pc:docMk/>
            <pc:sldMk cId="883904334" sldId="275"/>
            <ac:spMk id="22" creationId="{62D84C5B-7CDB-020F-C858-9A192476F196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1:19.776" v="21" actId="20577"/>
        <pc:sldMkLst>
          <pc:docMk/>
          <pc:sldMk cId="3583097612" sldId="276"/>
        </pc:sldMkLst>
        <pc:spChg chg="mod">
          <ac:chgData name="MONTIRONI Maura" userId="S::maura.montironi@agid.gov.it::215dd957-e377-4b0a-b85b-7e82b3acec0d" providerId="AD" clId="Web-{D433F2E2-19A4-C122-FA24-BF9999030F0E}" dt="2025-07-10T12:51:19.776" v="21" actId="20577"/>
          <ac:spMkLst>
            <pc:docMk/>
            <pc:sldMk cId="3583097612" sldId="276"/>
            <ac:spMk id="5" creationId="{90223E92-6B40-D652-303A-6722D7BDD555}"/>
          </ac:spMkLst>
        </pc:spChg>
      </pc:sldChg>
      <pc:sldChg chg="modSp">
        <pc:chgData name="MONTIRONI Maura" userId="S::maura.montironi@agid.gov.it::215dd957-e377-4b0a-b85b-7e82b3acec0d" providerId="AD" clId="Web-{D433F2E2-19A4-C122-FA24-BF9999030F0E}" dt="2025-07-10T12:54:28.118" v="81" actId="20577"/>
        <pc:sldMkLst>
          <pc:docMk/>
          <pc:sldMk cId="2773894144" sldId="277"/>
        </pc:sldMkLst>
        <pc:spChg chg="mod">
          <ac:chgData name="MONTIRONI Maura" userId="S::maura.montironi@agid.gov.it::215dd957-e377-4b0a-b85b-7e82b3acec0d" providerId="AD" clId="Web-{D433F2E2-19A4-C122-FA24-BF9999030F0E}" dt="2025-07-10T12:54:00.897" v="68" actId="20577"/>
          <ac:spMkLst>
            <pc:docMk/>
            <pc:sldMk cId="2773894144" sldId="277"/>
            <ac:spMk id="5" creationId="{8BB6C936-B08D-6B54-B773-C91F3FB0DA29}"/>
          </ac:spMkLst>
        </pc:spChg>
        <pc:spChg chg="mod">
          <ac:chgData name="MONTIRONI Maura" userId="S::maura.montironi@agid.gov.it::215dd957-e377-4b0a-b85b-7e82b3acec0d" providerId="AD" clId="Web-{D433F2E2-19A4-C122-FA24-BF9999030F0E}" dt="2025-07-10T12:54:28.118" v="81" actId="20577"/>
          <ac:spMkLst>
            <pc:docMk/>
            <pc:sldMk cId="2773894144" sldId="277"/>
            <ac:spMk id="22" creationId="{BB9A72FE-E78D-ECA4-0A75-3D8274B3F0C2}"/>
          </ac:spMkLst>
        </pc:spChg>
      </pc:sldChg>
    </pc:docChg>
  </pc:docChgLst>
  <pc:docChgLst>
    <pc:chgData name="MONTIRONI Maura" userId="S::maura.montironi@agid.gov.it::215dd957-e377-4b0a-b85b-7e82b3acec0d" providerId="AD" clId="Web-{6FEECA29-5F9F-36D7-B6A2-E4A43B8B3DAC}"/>
    <pc:docChg chg="modSld">
      <pc:chgData name="MONTIRONI Maura" userId="S::maura.montironi@agid.gov.it::215dd957-e377-4b0a-b85b-7e82b3acec0d" providerId="AD" clId="Web-{6FEECA29-5F9F-36D7-B6A2-E4A43B8B3DAC}" dt="2025-07-10T09:08:34.504" v="101" actId="20577"/>
      <pc:docMkLst>
        <pc:docMk/>
      </pc:docMkLst>
      <pc:sldChg chg="modSp">
        <pc:chgData name="MONTIRONI Maura" userId="S::maura.montironi@agid.gov.it::215dd957-e377-4b0a-b85b-7e82b3acec0d" providerId="AD" clId="Web-{6FEECA29-5F9F-36D7-B6A2-E4A43B8B3DAC}" dt="2025-07-10T09:08:16.847" v="99" actId="20577"/>
        <pc:sldMkLst>
          <pc:docMk/>
          <pc:sldMk cId="2039794583" sldId="266"/>
        </pc:sldMkLst>
        <pc:spChg chg="mod">
          <ac:chgData name="MONTIRONI Maura" userId="S::maura.montironi@agid.gov.it::215dd957-e377-4b0a-b85b-7e82b3acec0d" providerId="AD" clId="Web-{6FEECA29-5F9F-36D7-B6A2-E4A43B8B3DAC}" dt="2025-07-10T09:08:16.847" v="99" actId="20577"/>
          <ac:spMkLst>
            <pc:docMk/>
            <pc:sldMk cId="2039794583" sldId="266"/>
            <ac:spMk id="5" creationId="{5CC83648-451D-1653-EFD0-1F8B1DA0CE96}"/>
          </ac:spMkLst>
        </pc:spChg>
      </pc:sldChg>
      <pc:sldChg chg="modSp">
        <pc:chgData name="MONTIRONI Maura" userId="S::maura.montironi@agid.gov.it::215dd957-e377-4b0a-b85b-7e82b3acec0d" providerId="AD" clId="Web-{6FEECA29-5F9F-36D7-B6A2-E4A43B8B3DAC}" dt="2025-07-10T09:08:34.504" v="101" actId="20577"/>
        <pc:sldMkLst>
          <pc:docMk/>
          <pc:sldMk cId="3348157505" sldId="268"/>
        </pc:sldMkLst>
        <pc:spChg chg="mod">
          <ac:chgData name="MONTIRONI Maura" userId="S::maura.montironi@agid.gov.it::215dd957-e377-4b0a-b85b-7e82b3acec0d" providerId="AD" clId="Web-{6FEECA29-5F9F-36D7-B6A2-E4A43B8B3DAC}" dt="2025-07-10T09:08:34.504" v="101" actId="20577"/>
          <ac:spMkLst>
            <pc:docMk/>
            <pc:sldMk cId="3348157505" sldId="268"/>
            <ac:spMk id="5" creationId="{40AFEA71-D664-042B-3E46-F2B6BF25C345}"/>
          </ac:spMkLst>
        </pc:spChg>
        <pc:spChg chg="mod">
          <ac:chgData name="MONTIRONI Maura" userId="S::maura.montironi@agid.gov.it::215dd957-e377-4b0a-b85b-7e82b3acec0d" providerId="AD" clId="Web-{6FEECA29-5F9F-36D7-B6A2-E4A43B8B3DAC}" dt="2025-07-10T09:03:38.164" v="63" actId="20577"/>
          <ac:spMkLst>
            <pc:docMk/>
            <pc:sldMk cId="3348157505" sldId="268"/>
            <ac:spMk id="22" creationId="{7267E8B6-0548-ABB7-0E5F-A35B6A485E50}"/>
          </ac:spMkLst>
        </pc:spChg>
      </pc:sldChg>
      <pc:sldChg chg="modSp">
        <pc:chgData name="MONTIRONI Maura" userId="S::maura.montironi@agid.gov.it::215dd957-e377-4b0a-b85b-7e82b3acec0d" providerId="AD" clId="Web-{6FEECA29-5F9F-36D7-B6A2-E4A43B8B3DAC}" dt="2025-07-10T09:05:24.965" v="82" actId="20577"/>
        <pc:sldMkLst>
          <pc:docMk/>
          <pc:sldMk cId="374983404" sldId="269"/>
        </pc:sldMkLst>
        <pc:spChg chg="mod">
          <ac:chgData name="MONTIRONI Maura" userId="S::maura.montironi@agid.gov.it::215dd957-e377-4b0a-b85b-7e82b3acec0d" providerId="AD" clId="Web-{6FEECA29-5F9F-36D7-B6A2-E4A43B8B3DAC}" dt="2025-07-10T09:05:24.965" v="82" actId="20577"/>
          <ac:spMkLst>
            <pc:docMk/>
            <pc:sldMk cId="374983404" sldId="269"/>
            <ac:spMk id="5" creationId="{CDEA5B04-798E-CA62-0DAE-ED93797095AD}"/>
          </ac:spMkLst>
        </pc:spChg>
      </pc:sldChg>
      <pc:sldChg chg="modSp">
        <pc:chgData name="MONTIRONI Maura" userId="S::maura.montironi@agid.gov.it::215dd957-e377-4b0a-b85b-7e82b3acec0d" providerId="AD" clId="Web-{6FEECA29-5F9F-36D7-B6A2-E4A43B8B3DAC}" dt="2025-07-10T09:06:42.265" v="89" actId="14100"/>
        <pc:sldMkLst>
          <pc:docMk/>
          <pc:sldMk cId="1579807309" sldId="274"/>
        </pc:sldMkLst>
        <pc:spChg chg="mod">
          <ac:chgData name="MONTIRONI Maura" userId="S::maura.montironi@agid.gov.it::215dd957-e377-4b0a-b85b-7e82b3acec0d" providerId="AD" clId="Web-{6FEECA29-5F9F-36D7-B6A2-E4A43B8B3DAC}" dt="2025-07-10T09:06:42.265" v="89" actId="14100"/>
          <ac:spMkLst>
            <pc:docMk/>
            <pc:sldMk cId="1579807309" sldId="274"/>
            <ac:spMk id="5" creationId="{6B4FA45C-3009-409B-5F6D-88CE670270B1}"/>
          </ac:spMkLst>
        </pc:spChg>
      </pc:sldChg>
      <pc:sldChg chg="modSp">
        <pc:chgData name="MONTIRONI Maura" userId="S::maura.montironi@agid.gov.it::215dd957-e377-4b0a-b85b-7e82b3acec0d" providerId="AD" clId="Web-{6FEECA29-5F9F-36D7-B6A2-E4A43B8B3DAC}" dt="2025-07-10T09:07:42.173" v="94" actId="20577"/>
        <pc:sldMkLst>
          <pc:docMk/>
          <pc:sldMk cId="883904334" sldId="275"/>
        </pc:sldMkLst>
        <pc:spChg chg="mod">
          <ac:chgData name="MONTIRONI Maura" userId="S::maura.montironi@agid.gov.it::215dd957-e377-4b0a-b85b-7e82b3acec0d" providerId="AD" clId="Web-{6FEECA29-5F9F-36D7-B6A2-E4A43B8B3DAC}" dt="2025-07-10T09:07:42.173" v="94" actId="20577"/>
          <ac:spMkLst>
            <pc:docMk/>
            <pc:sldMk cId="883904334" sldId="275"/>
            <ac:spMk id="5" creationId="{361C1A44-F1B0-21A5-03FD-5CE039057497}"/>
          </ac:spMkLst>
        </pc:spChg>
      </pc:sldChg>
    </pc:docChg>
  </pc:docChgLst>
  <pc:docChgLst>
    <pc:chgData name="MONTIRONI Maura" userId="S::maura.montironi@agid.gov.it::215dd957-e377-4b0a-b85b-7e82b3acec0d" providerId="AD" clId="Web-{B9A1585E-5364-6A23-8E32-06FC05A2F6C8}"/>
    <pc:docChg chg="modSld">
      <pc:chgData name="MONTIRONI Maura" userId="S::maura.montironi@agid.gov.it::215dd957-e377-4b0a-b85b-7e82b3acec0d" providerId="AD" clId="Web-{B9A1585E-5364-6A23-8E32-06FC05A2F6C8}" dt="2025-07-09T10:29:23.536" v="1" actId="1076"/>
      <pc:docMkLst>
        <pc:docMk/>
      </pc:docMkLst>
      <pc:sldChg chg="delSp">
        <pc:chgData name="MONTIRONI Maura" userId="S::maura.montironi@agid.gov.it::215dd957-e377-4b0a-b85b-7e82b3acec0d" providerId="AD" clId="Web-{B9A1585E-5364-6A23-8E32-06FC05A2F6C8}" dt="2025-07-09T10:28:51.067" v="0"/>
        <pc:sldMkLst>
          <pc:docMk/>
          <pc:sldMk cId="0" sldId="256"/>
        </pc:sldMkLst>
        <pc:grpChg chg="del">
          <ac:chgData name="MONTIRONI Maura" userId="S::maura.montironi@agid.gov.it::215dd957-e377-4b0a-b85b-7e82b3acec0d" providerId="AD" clId="Web-{B9A1585E-5364-6A23-8E32-06FC05A2F6C8}" dt="2025-07-09T10:28:51.067" v="0"/>
          <ac:grpSpMkLst>
            <pc:docMk/>
            <pc:sldMk cId="0" sldId="256"/>
            <ac:grpSpMk id="4" creationId="{00000000-0000-0000-0000-000000000000}"/>
          </ac:grpSpMkLst>
        </pc:grpChg>
      </pc:sldChg>
      <pc:sldChg chg="modSp">
        <pc:chgData name="MONTIRONI Maura" userId="S::maura.montironi@agid.gov.it::215dd957-e377-4b0a-b85b-7e82b3acec0d" providerId="AD" clId="Web-{B9A1585E-5364-6A23-8E32-06FC05A2F6C8}" dt="2025-07-09T10:29:23.536" v="1" actId="1076"/>
        <pc:sldMkLst>
          <pc:docMk/>
          <pc:sldMk cId="0" sldId="257"/>
        </pc:sldMkLst>
        <pc:grpChg chg="mod">
          <ac:chgData name="MONTIRONI Maura" userId="S::maura.montironi@agid.gov.it::215dd957-e377-4b0a-b85b-7e82b3acec0d" providerId="AD" clId="Web-{B9A1585E-5364-6A23-8E32-06FC05A2F6C8}" dt="2025-07-09T10:29:23.536" v="1" actId="1076"/>
          <ac:grpSpMkLst>
            <pc:docMk/>
            <pc:sldMk cId="0" sldId="257"/>
            <ac:grpSpMk id="2" creationId="{00000000-0000-0000-0000-000000000000}"/>
          </ac:grpSpMkLst>
        </pc:grpChg>
      </pc:sldChg>
    </pc:docChg>
  </pc:docChgLst>
  <pc:docChgLst>
    <pc:chgData name="COLLACCHI Michela" userId="S::collacchi@agid.gov.it::3239a3fe-a96c-4de9-b0ae-7ac151d5ad11" providerId="AD" clId="Web-{10DED6FB-BE69-C317-3834-3D086393DC9D}"/>
    <pc:docChg chg="addSld delSld modSld">
      <pc:chgData name="COLLACCHI Michela" userId="S::collacchi@agid.gov.it::3239a3fe-a96c-4de9-b0ae-7ac151d5ad11" providerId="AD" clId="Web-{10DED6FB-BE69-C317-3834-3D086393DC9D}" dt="2025-07-10T11:33:40.314" v="76" actId="20577"/>
      <pc:docMkLst>
        <pc:docMk/>
      </pc:docMkLst>
      <pc:sldChg chg="modSp">
        <pc:chgData name="COLLACCHI Michela" userId="S::collacchi@agid.gov.it::3239a3fe-a96c-4de9-b0ae-7ac151d5ad11" providerId="AD" clId="Web-{10DED6FB-BE69-C317-3834-3D086393DC9D}" dt="2025-07-10T11:33:40.314" v="76" actId="20577"/>
        <pc:sldMkLst>
          <pc:docMk/>
          <pc:sldMk cId="2697407594" sldId="271"/>
        </pc:sldMkLst>
        <pc:spChg chg="mod">
          <ac:chgData name="COLLACCHI Michela" userId="S::collacchi@agid.gov.it::3239a3fe-a96c-4de9-b0ae-7ac151d5ad11" providerId="AD" clId="Web-{10DED6FB-BE69-C317-3834-3D086393DC9D}" dt="2025-07-10T11:33:40.314" v="76" actId="20577"/>
          <ac:spMkLst>
            <pc:docMk/>
            <pc:sldMk cId="2697407594" sldId="271"/>
            <ac:spMk id="5" creationId="{FB66B6AA-7BA6-8359-5E01-97681740D5C9}"/>
          </ac:spMkLst>
        </pc:spChg>
        <pc:spChg chg="mod">
          <ac:chgData name="COLLACCHI Michela" userId="S::collacchi@agid.gov.it::3239a3fe-a96c-4de9-b0ae-7ac151d5ad11" providerId="AD" clId="Web-{10DED6FB-BE69-C317-3834-3D086393DC9D}" dt="2025-07-10T11:32:50.578" v="70" actId="20577"/>
          <ac:spMkLst>
            <pc:docMk/>
            <pc:sldMk cId="2697407594" sldId="271"/>
            <ac:spMk id="22" creationId="{C45C879F-87EB-12B0-EA8E-34E37876ED64}"/>
          </ac:spMkLst>
        </pc:spChg>
      </pc:sldChg>
      <pc:sldChg chg="modSp">
        <pc:chgData name="COLLACCHI Michela" userId="S::collacchi@agid.gov.it::3239a3fe-a96c-4de9-b0ae-7ac151d5ad11" providerId="AD" clId="Web-{10DED6FB-BE69-C317-3834-3D086393DC9D}" dt="2025-07-10T11:32:27.889" v="60" actId="14100"/>
        <pc:sldMkLst>
          <pc:docMk/>
          <pc:sldMk cId="2023848421" sldId="272"/>
        </pc:sldMkLst>
        <pc:spChg chg="mod">
          <ac:chgData name="COLLACCHI Michela" userId="S::collacchi@agid.gov.it::3239a3fe-a96c-4de9-b0ae-7ac151d5ad11" providerId="AD" clId="Web-{10DED6FB-BE69-C317-3834-3D086393DC9D}" dt="2025-07-10T11:32:27.889" v="60" actId="14100"/>
          <ac:spMkLst>
            <pc:docMk/>
            <pc:sldMk cId="2023848421" sldId="272"/>
            <ac:spMk id="5" creationId="{4778A6C2-FA82-750D-4F24-12037BEAE55A}"/>
          </ac:spMkLst>
        </pc:spChg>
      </pc:sldChg>
      <pc:sldChg chg="add del replId">
        <pc:chgData name="COLLACCHI Michela" userId="S::collacchi@agid.gov.it::3239a3fe-a96c-4de9-b0ae-7ac151d5ad11" providerId="AD" clId="Web-{10DED6FB-BE69-C317-3834-3D086393DC9D}" dt="2025-07-10T11:26:45.348" v="13"/>
        <pc:sldMkLst>
          <pc:docMk/>
          <pc:sldMk cId="796200332" sldId="277"/>
        </pc:sldMkLst>
      </pc:sldChg>
      <pc:sldChg chg="modSp add replId">
        <pc:chgData name="COLLACCHI Michela" userId="S::collacchi@agid.gov.it::3239a3fe-a96c-4de9-b0ae-7ac151d5ad11" providerId="AD" clId="Web-{10DED6FB-BE69-C317-3834-3D086393DC9D}" dt="2025-07-10T11:32:40.015" v="62" actId="14100"/>
        <pc:sldMkLst>
          <pc:docMk/>
          <pc:sldMk cId="2773894144" sldId="277"/>
        </pc:sldMkLst>
        <pc:spChg chg="mod">
          <ac:chgData name="COLLACCHI Michela" userId="S::collacchi@agid.gov.it::3239a3fe-a96c-4de9-b0ae-7ac151d5ad11" providerId="AD" clId="Web-{10DED6FB-BE69-C317-3834-3D086393DC9D}" dt="2025-07-10T11:32:40.015" v="62" actId="14100"/>
          <ac:spMkLst>
            <pc:docMk/>
            <pc:sldMk cId="2773894144" sldId="277"/>
            <ac:spMk id="5" creationId="{8BB6C936-B08D-6B54-B773-C91F3FB0DA29}"/>
          </ac:spMkLst>
        </pc:spChg>
      </pc:sldChg>
    </pc:docChg>
  </pc:docChgLst>
  <pc:docChgLst>
    <pc:chgData name="MONTIRONI Maura" userId="S::maura.montironi@agid.gov.it::215dd957-e377-4b0a-b85b-7e82b3acec0d" providerId="AD" clId="Web-{EA0222D4-4797-EE69-11CA-B94716D8092F}"/>
    <pc:docChg chg="modSld">
      <pc:chgData name="MONTIRONI Maura" userId="S::maura.montironi@agid.gov.it::215dd957-e377-4b0a-b85b-7e82b3acec0d" providerId="AD" clId="Web-{EA0222D4-4797-EE69-11CA-B94716D8092F}" dt="2025-07-10T09:19:31.015" v="12" actId="20577"/>
      <pc:docMkLst>
        <pc:docMk/>
      </pc:docMkLst>
      <pc:sldChg chg="modSp">
        <pc:chgData name="MONTIRONI Maura" userId="S::maura.montironi@agid.gov.it::215dd957-e377-4b0a-b85b-7e82b3acec0d" providerId="AD" clId="Web-{EA0222D4-4797-EE69-11CA-B94716D8092F}" dt="2025-07-10T09:17:46.090" v="2" actId="20577"/>
        <pc:sldMkLst>
          <pc:docMk/>
          <pc:sldMk cId="3348157505" sldId="268"/>
        </pc:sldMkLst>
        <pc:spChg chg="mod">
          <ac:chgData name="MONTIRONI Maura" userId="S::maura.montironi@agid.gov.it::215dd957-e377-4b0a-b85b-7e82b3acec0d" providerId="AD" clId="Web-{EA0222D4-4797-EE69-11CA-B94716D8092F}" dt="2025-07-10T09:17:46.090" v="2" actId="20577"/>
          <ac:spMkLst>
            <pc:docMk/>
            <pc:sldMk cId="3348157505" sldId="268"/>
            <ac:spMk id="5" creationId="{40AFEA71-D664-042B-3E46-F2B6BF25C345}"/>
          </ac:spMkLst>
        </pc:spChg>
      </pc:sldChg>
      <pc:sldChg chg="modSp">
        <pc:chgData name="MONTIRONI Maura" userId="S::maura.montironi@agid.gov.it::215dd957-e377-4b0a-b85b-7e82b3acec0d" providerId="AD" clId="Web-{EA0222D4-4797-EE69-11CA-B94716D8092F}" dt="2025-07-10T09:18:27.123" v="3" actId="20577"/>
        <pc:sldMkLst>
          <pc:docMk/>
          <pc:sldMk cId="374983404" sldId="269"/>
        </pc:sldMkLst>
        <pc:spChg chg="mod">
          <ac:chgData name="MONTIRONI Maura" userId="S::maura.montironi@agid.gov.it::215dd957-e377-4b0a-b85b-7e82b3acec0d" providerId="AD" clId="Web-{EA0222D4-4797-EE69-11CA-B94716D8092F}" dt="2025-07-10T09:18:27.123" v="3" actId="20577"/>
          <ac:spMkLst>
            <pc:docMk/>
            <pc:sldMk cId="374983404" sldId="269"/>
            <ac:spMk id="5" creationId="{CDEA5B04-798E-CA62-0DAE-ED93797095AD}"/>
          </ac:spMkLst>
        </pc:spChg>
      </pc:sldChg>
      <pc:sldChg chg="modSp">
        <pc:chgData name="MONTIRONI Maura" userId="S::maura.montironi@agid.gov.it::215dd957-e377-4b0a-b85b-7e82b3acec0d" providerId="AD" clId="Web-{EA0222D4-4797-EE69-11CA-B94716D8092F}" dt="2025-07-10T09:19:31.015" v="12" actId="20577"/>
        <pc:sldMkLst>
          <pc:docMk/>
          <pc:sldMk cId="4161839680" sldId="273"/>
        </pc:sldMkLst>
        <pc:spChg chg="mod">
          <ac:chgData name="MONTIRONI Maura" userId="S::maura.montironi@agid.gov.it::215dd957-e377-4b0a-b85b-7e82b3acec0d" providerId="AD" clId="Web-{EA0222D4-4797-EE69-11CA-B94716D8092F}" dt="2025-07-10T09:19:31.015" v="12" actId="20577"/>
          <ac:spMkLst>
            <pc:docMk/>
            <pc:sldMk cId="4161839680" sldId="273"/>
            <ac:spMk id="5" creationId="{4F52931F-41F4-3426-88BC-3BA246A1B8E2}"/>
          </ac:spMkLst>
        </pc:spChg>
      </pc:sldChg>
      <pc:sldChg chg="modSp">
        <pc:chgData name="MONTIRONI Maura" userId="S::maura.montironi@agid.gov.it::215dd957-e377-4b0a-b85b-7e82b3acec0d" providerId="AD" clId="Web-{EA0222D4-4797-EE69-11CA-B94716D8092F}" dt="2025-07-10T09:19:11.030" v="9" actId="14100"/>
        <pc:sldMkLst>
          <pc:docMk/>
          <pc:sldMk cId="1579807309" sldId="274"/>
        </pc:sldMkLst>
        <pc:spChg chg="mod">
          <ac:chgData name="MONTIRONI Maura" userId="S::maura.montironi@agid.gov.it::215dd957-e377-4b0a-b85b-7e82b3acec0d" providerId="AD" clId="Web-{EA0222D4-4797-EE69-11CA-B94716D8092F}" dt="2025-07-10T09:19:11.030" v="9" actId="14100"/>
          <ac:spMkLst>
            <pc:docMk/>
            <pc:sldMk cId="1579807309" sldId="274"/>
            <ac:spMk id="5" creationId="{6B4FA45C-3009-409B-5F6D-88CE670270B1}"/>
          </ac:spMkLst>
        </pc:spChg>
      </pc:sldChg>
      <pc:sldChg chg="modSp">
        <pc:chgData name="MONTIRONI Maura" userId="S::maura.montironi@agid.gov.it::215dd957-e377-4b0a-b85b-7e82b3acec0d" providerId="AD" clId="Web-{EA0222D4-4797-EE69-11CA-B94716D8092F}" dt="2025-07-10T09:18:36.404" v="5" actId="20577"/>
        <pc:sldMkLst>
          <pc:docMk/>
          <pc:sldMk cId="883904334" sldId="275"/>
        </pc:sldMkLst>
        <pc:spChg chg="mod">
          <ac:chgData name="MONTIRONI Maura" userId="S::maura.montironi@agid.gov.it::215dd957-e377-4b0a-b85b-7e82b3acec0d" providerId="AD" clId="Web-{EA0222D4-4797-EE69-11CA-B94716D8092F}" dt="2025-07-10T09:18:36.404" v="5" actId="20577"/>
          <ac:spMkLst>
            <pc:docMk/>
            <pc:sldMk cId="883904334" sldId="275"/>
            <ac:spMk id="5" creationId="{361C1A44-F1B0-21A5-03FD-5CE039057497}"/>
          </ac:spMkLst>
        </pc:spChg>
      </pc:sldChg>
    </pc:docChg>
  </pc:docChgLst>
  <pc:docChgLst>
    <pc:chgData name="COLLACCHI Michela" userId="S::collacchi@agid.gov.it::3239a3fe-a96c-4de9-b0ae-7ac151d5ad11" providerId="AD" clId="Web-{E0BEAB5A-B061-72FD-BBDB-F31966D22B28}"/>
    <pc:docChg chg="modSld">
      <pc:chgData name="COLLACCHI Michela" userId="S::collacchi@agid.gov.it::3239a3fe-a96c-4de9-b0ae-7ac151d5ad11" providerId="AD" clId="Web-{E0BEAB5A-B061-72FD-BBDB-F31966D22B28}" dt="2025-07-09T10:51:50.370" v="1" actId="20577"/>
      <pc:docMkLst>
        <pc:docMk/>
      </pc:docMkLst>
      <pc:sldChg chg="modSp">
        <pc:chgData name="COLLACCHI Michela" userId="S::collacchi@agid.gov.it::3239a3fe-a96c-4de9-b0ae-7ac151d5ad11" providerId="AD" clId="Web-{E0BEAB5A-B061-72FD-BBDB-F31966D22B28}" dt="2025-07-09T10:51:50.370" v="1" actId="20577"/>
        <pc:sldMkLst>
          <pc:docMk/>
          <pc:sldMk cId="2039794583" sldId="266"/>
        </pc:sldMkLst>
        <pc:spChg chg="mod">
          <ac:chgData name="COLLACCHI Michela" userId="S::collacchi@agid.gov.it::3239a3fe-a96c-4de9-b0ae-7ac151d5ad11" providerId="AD" clId="Web-{E0BEAB5A-B061-72FD-BBDB-F31966D22B28}" dt="2025-07-09T10:51:50.370" v="1" actId="20577"/>
          <ac:spMkLst>
            <pc:docMk/>
            <pc:sldMk cId="2039794583" sldId="266"/>
            <ac:spMk id="5" creationId="{5CC83648-451D-1653-EFD0-1F8B1DA0CE96}"/>
          </ac:spMkLst>
        </pc:spChg>
      </pc:sldChg>
    </pc:docChg>
  </pc:docChgLst>
  <pc:docChgLst>
    <pc:chgData name="MONTIRONI Maura" userId="S::maura.montironi@agid.gov.it::215dd957-e377-4b0a-b85b-7e82b3acec0d" providerId="AD" clId="Web-{E5F7587B-C96B-243B-A7BD-6D2D2F72B2B3}"/>
    <pc:docChg chg="modSld">
      <pc:chgData name="MONTIRONI Maura" userId="S::maura.montironi@agid.gov.it::215dd957-e377-4b0a-b85b-7e82b3acec0d" providerId="AD" clId="Web-{E5F7587B-C96B-243B-A7BD-6D2D2F72B2B3}" dt="2025-07-10T09:56:03.549" v="450" actId="20577"/>
      <pc:docMkLst>
        <pc:docMk/>
      </pc:docMkLst>
      <pc:sldChg chg="modSp">
        <pc:chgData name="MONTIRONI Maura" userId="S::maura.montironi@agid.gov.it::215dd957-e377-4b0a-b85b-7e82b3acec0d" providerId="AD" clId="Web-{E5F7587B-C96B-243B-A7BD-6D2D2F72B2B3}" dt="2025-07-10T09:33:58.569" v="106" actId="1076"/>
        <pc:sldMkLst>
          <pc:docMk/>
          <pc:sldMk cId="374983404" sldId="269"/>
        </pc:sldMkLst>
        <pc:spChg chg="mod">
          <ac:chgData name="MONTIRONI Maura" userId="S::maura.montironi@agid.gov.it::215dd957-e377-4b0a-b85b-7e82b3acec0d" providerId="AD" clId="Web-{E5F7587B-C96B-243B-A7BD-6D2D2F72B2B3}" dt="2025-07-10T09:33:58.569" v="106" actId="1076"/>
          <ac:spMkLst>
            <pc:docMk/>
            <pc:sldMk cId="374983404" sldId="269"/>
            <ac:spMk id="5" creationId="{CDEA5B04-798E-CA62-0DAE-ED93797095AD}"/>
          </ac:spMkLst>
        </pc:spChg>
      </pc:sldChg>
      <pc:sldChg chg="modSp">
        <pc:chgData name="MONTIRONI Maura" userId="S::maura.montironi@agid.gov.it::215dd957-e377-4b0a-b85b-7e82b3acec0d" providerId="AD" clId="Web-{E5F7587B-C96B-243B-A7BD-6D2D2F72B2B3}" dt="2025-07-10T09:56:03.549" v="450" actId="20577"/>
        <pc:sldMkLst>
          <pc:docMk/>
          <pc:sldMk cId="2697407594" sldId="271"/>
        </pc:sldMkLst>
        <pc:spChg chg="mod">
          <ac:chgData name="MONTIRONI Maura" userId="S::maura.montironi@agid.gov.it::215dd957-e377-4b0a-b85b-7e82b3acec0d" providerId="AD" clId="Web-{E5F7587B-C96B-243B-A7BD-6D2D2F72B2B3}" dt="2025-07-10T09:56:03.549" v="450" actId="20577"/>
          <ac:spMkLst>
            <pc:docMk/>
            <pc:sldMk cId="2697407594" sldId="271"/>
            <ac:spMk id="5" creationId="{FB66B6AA-7BA6-8359-5E01-97681740D5C9}"/>
          </ac:spMkLst>
        </pc:spChg>
        <pc:spChg chg="mod">
          <ac:chgData name="MONTIRONI Maura" userId="S::maura.montironi@agid.gov.it::215dd957-e377-4b0a-b85b-7e82b3acec0d" providerId="AD" clId="Web-{E5F7587B-C96B-243B-A7BD-6D2D2F72B2B3}" dt="2025-07-10T09:54:41.856" v="439" actId="20577"/>
          <ac:spMkLst>
            <pc:docMk/>
            <pc:sldMk cId="2697407594" sldId="271"/>
            <ac:spMk id="22" creationId="{C45C879F-87EB-12B0-EA8E-34E37876ED64}"/>
          </ac:spMkLst>
        </pc:spChg>
      </pc:sldChg>
      <pc:sldChg chg="modSp">
        <pc:chgData name="MONTIRONI Maura" userId="S::maura.montironi@agid.gov.it::215dd957-e377-4b0a-b85b-7e82b3acec0d" providerId="AD" clId="Web-{E5F7587B-C96B-243B-A7BD-6D2D2F72B2B3}" dt="2025-07-10T09:54:13.308" v="425" actId="20577"/>
        <pc:sldMkLst>
          <pc:docMk/>
          <pc:sldMk cId="2023848421" sldId="272"/>
        </pc:sldMkLst>
        <pc:spChg chg="mod">
          <ac:chgData name="MONTIRONI Maura" userId="S::maura.montironi@agid.gov.it::215dd957-e377-4b0a-b85b-7e82b3acec0d" providerId="AD" clId="Web-{E5F7587B-C96B-243B-A7BD-6D2D2F72B2B3}" dt="2025-07-10T09:54:13.308" v="425" actId="20577"/>
          <ac:spMkLst>
            <pc:docMk/>
            <pc:sldMk cId="2023848421" sldId="272"/>
            <ac:spMk id="5" creationId="{4778A6C2-FA82-750D-4F24-12037BEAE55A}"/>
          </ac:spMkLst>
        </pc:spChg>
      </pc:sldChg>
      <pc:sldChg chg="modSp">
        <pc:chgData name="MONTIRONI Maura" userId="S::maura.montironi@agid.gov.it::215dd957-e377-4b0a-b85b-7e82b3acec0d" providerId="AD" clId="Web-{E5F7587B-C96B-243B-A7BD-6D2D2F72B2B3}" dt="2025-07-10T09:47:28.889" v="352" actId="20577"/>
        <pc:sldMkLst>
          <pc:docMk/>
          <pc:sldMk cId="4161839680" sldId="273"/>
        </pc:sldMkLst>
        <pc:spChg chg="mod">
          <ac:chgData name="MONTIRONI Maura" userId="S::maura.montironi@agid.gov.it::215dd957-e377-4b0a-b85b-7e82b3acec0d" providerId="AD" clId="Web-{E5F7587B-C96B-243B-A7BD-6D2D2F72B2B3}" dt="2025-07-10T09:46:19.791" v="342" actId="20577"/>
          <ac:spMkLst>
            <pc:docMk/>
            <pc:sldMk cId="4161839680" sldId="273"/>
            <ac:spMk id="5" creationId="{4F52931F-41F4-3426-88BC-3BA246A1B8E2}"/>
          </ac:spMkLst>
        </pc:spChg>
        <pc:spChg chg="mod">
          <ac:chgData name="MONTIRONI Maura" userId="S::maura.montironi@agid.gov.it::215dd957-e377-4b0a-b85b-7e82b3acec0d" providerId="AD" clId="Web-{E5F7587B-C96B-243B-A7BD-6D2D2F72B2B3}" dt="2025-07-10T09:47:28.889" v="352" actId="20577"/>
          <ac:spMkLst>
            <pc:docMk/>
            <pc:sldMk cId="4161839680" sldId="273"/>
            <ac:spMk id="22" creationId="{B71D9944-9DC9-EAAE-08DE-DCB87E900E3D}"/>
          </ac:spMkLst>
        </pc:spChg>
      </pc:sldChg>
      <pc:sldChg chg="modSp">
        <pc:chgData name="MONTIRONI Maura" userId="S::maura.montironi@agid.gov.it::215dd957-e377-4b0a-b85b-7e82b3acec0d" providerId="AD" clId="Web-{E5F7587B-C96B-243B-A7BD-6D2D2F72B2B3}" dt="2025-07-10T09:43:50.250" v="311" actId="20577"/>
        <pc:sldMkLst>
          <pc:docMk/>
          <pc:sldMk cId="1579807309" sldId="274"/>
        </pc:sldMkLst>
        <pc:spChg chg="mod">
          <ac:chgData name="MONTIRONI Maura" userId="S::maura.montironi@agid.gov.it::215dd957-e377-4b0a-b85b-7e82b3acec0d" providerId="AD" clId="Web-{E5F7587B-C96B-243B-A7BD-6D2D2F72B2B3}" dt="2025-07-10T09:43:50.250" v="311" actId="20577"/>
          <ac:spMkLst>
            <pc:docMk/>
            <pc:sldMk cId="1579807309" sldId="274"/>
            <ac:spMk id="5" creationId="{6B4FA45C-3009-409B-5F6D-88CE670270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9154-E7DE-4D2C-9749-A636878D0BED}" type="datetimeFigureOut">
              <a:rPr lang="it-IT" smtClean="0"/>
              <a:t>10/07/2025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14915-FCC5-4466-9315-AFED41DF67D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33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ecug.gov.it/rete-nazionale-dei-cug" TargetMode="External"/><Relationship Id="rId2" Type="http://schemas.openxmlformats.org/officeDocument/2006/relationships/hyperlink" Target="https://www.agid.gov.it/sites/default/files/repository_files/regolamento_cug_agid_7marzo2019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ecug.gov.it/amministrazioni/agenzia-litalia-digitale" TargetMode="External"/><Relationship Id="rId2" Type="http://schemas.openxmlformats.org/officeDocument/2006/relationships/hyperlink" Target="https://trasparenza.agid.gov.it/page/83/piano-della-performanc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gid.gov.it/it/agenzia/comitato-unico-garanzi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mitatounicogaranzia@agid.gov.it" TargetMode="External"/><Relationship Id="rId2" Type="http://schemas.openxmlformats.org/officeDocument/2006/relationships/hyperlink" Target="https://portalecug.gov.it/amministrazioni/agenzia-litalia-digita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0" y="6501909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8"/>
                </a:lnTo>
                <a:lnTo>
                  <a:pt x="0" y="889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7854" y="-1718684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0" y="0"/>
                </a:lnTo>
                <a:lnTo>
                  <a:pt x="5643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835928C2-2B8E-444E-4821-692F30D954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56131" y="4700507"/>
            <a:ext cx="3575735" cy="7848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 panose="020B0604020202020204" charset="0"/>
                <a:ea typeface="+mn-ea"/>
                <a:cs typeface="+mn-cs"/>
              </a:rPr>
              <a:t>Saluti iniziali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546" y="1028700"/>
            <a:ext cx="4070907" cy="635177"/>
          </a:xfrm>
          <a:custGeom>
            <a:avLst/>
            <a:gdLst/>
            <a:ahLst/>
            <a:cxnLst/>
            <a:rect l="l" t="t" r="r" b="b"/>
            <a:pathLst>
              <a:path w="4070907" h="635177">
                <a:moveTo>
                  <a:pt x="0" y="0"/>
                </a:moveTo>
                <a:lnTo>
                  <a:pt x="4070908" y="0"/>
                </a:lnTo>
                <a:lnTo>
                  <a:pt x="4070908" y="635177"/>
                </a:lnTo>
                <a:lnTo>
                  <a:pt x="0" y="6351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Shape 73">
            <a:extLst>
              <a:ext uri="{FF2B5EF4-FFF2-40B4-BE49-F238E27FC236}">
                <a16:creationId xmlns:a16="http://schemas.microsoft.com/office/drawing/2014/main" id="{5027E6D2-D53E-61E1-E86B-E3EE45A2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543299" y="6601652"/>
            <a:ext cx="11201400" cy="493154"/>
          </a:xfrm>
          <a:prstGeom prst="rect">
            <a:avLst/>
          </a:prstGeom>
        </p:spPr>
        <p:txBody>
          <a:bodyPr vert="horz" lIns="24550" tIns="24550" rIns="24550" bIns="2455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  <a:buSzPct val="25000"/>
              <a:buFont typeface="Titillium Web" panose="00000800000000000000" pitchFamily="2" charset="0"/>
              <a:buNone/>
            </a:pPr>
            <a:r>
              <a:rPr lang="it-IT" altLang="it-IT" sz="3500">
                <a:solidFill>
                  <a:schemeClr val="bg1"/>
                </a:solidFill>
                <a:latin typeface="Titillium" panose="00000500000000000000" pitchFamily="2" charset="0"/>
                <a:ea typeface="Open Sans"/>
                <a:cs typeface="Calibri" panose="020F0502020204030204" pitchFamily="34" charset="0"/>
                <a:sym typeface="Helvetica Neue"/>
              </a:rPr>
              <a:t>Elisa Minichiello</a:t>
            </a:r>
          </a:p>
          <a:p>
            <a:pPr algn="ctr">
              <a:spcAft>
                <a:spcPct val="0"/>
              </a:spcAft>
              <a:buSzPct val="25000"/>
              <a:buFont typeface="Titillium Web" panose="00000800000000000000" pitchFamily="2" charset="0"/>
              <a:buNone/>
            </a:pPr>
            <a:r>
              <a:rPr lang="it-IT" altLang="it-IT" sz="3500">
                <a:solidFill>
                  <a:schemeClr val="bg1"/>
                </a:solidFill>
                <a:latin typeface="Titillium" panose="00000500000000000000" pitchFamily="2" charset="0"/>
                <a:ea typeface="Open Sans"/>
                <a:cs typeface="Calibri" panose="020F0502020204030204" pitchFamily="34" charset="0"/>
                <a:sym typeface="Helvetica Neue"/>
              </a:rPr>
              <a:t>Presidente del CUG AgID</a:t>
            </a:r>
            <a:endParaRPr lang="it-IT" altLang="it-IT" sz="3500">
              <a:solidFill>
                <a:schemeClr val="bg1"/>
              </a:solidFill>
              <a:latin typeface="Titillium" panose="00000500000000000000" pitchFamily="2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9" name="Gruppo 8" descr="Nome cognome e ruolo in AgID" title="Nome cognome e ruolo in AgID">
            <a:extLst>
              <a:ext uri="{FF2B5EF4-FFF2-40B4-BE49-F238E27FC236}">
                <a16:creationId xmlns:a16="http://schemas.microsoft.com/office/drawing/2014/main" id="{075ED141-A797-DE7F-C797-CD977E651AC2}"/>
              </a:ext>
            </a:extLst>
          </p:cNvPr>
          <p:cNvGrpSpPr/>
          <p:nvPr/>
        </p:nvGrpSpPr>
        <p:grpSpPr>
          <a:xfrm>
            <a:off x="1866899" y="6388897"/>
            <a:ext cx="14554200" cy="1447801"/>
            <a:chOff x="484188" y="3216275"/>
            <a:chExt cx="8175625" cy="638175"/>
          </a:xfrm>
        </p:grpSpPr>
        <p:cxnSp>
          <p:nvCxnSpPr>
            <p:cNvPr id="10" name="Shape 76" descr="Barra di separazione" title="Barra di separazione">
              <a:extLst>
                <a:ext uri="{FF2B5EF4-FFF2-40B4-BE49-F238E27FC236}">
                  <a16:creationId xmlns:a16="http://schemas.microsoft.com/office/drawing/2014/main" id="{019C132A-C5AD-4D9D-C866-D4B2EB1EAE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188" y="3216275"/>
              <a:ext cx="8175625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hape 77" descr="Barra di separazione" title="Barra di separazione">
              <a:extLst>
                <a:ext uri="{FF2B5EF4-FFF2-40B4-BE49-F238E27FC236}">
                  <a16:creationId xmlns:a16="http://schemas.microsoft.com/office/drawing/2014/main" id="{16039E59-ED3F-F3D2-F429-B38FB85982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188" y="3854450"/>
              <a:ext cx="8175625" cy="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CasellaDiTesto 9">
            <a:extLst>
              <a:ext uri="{FF2B5EF4-FFF2-40B4-BE49-F238E27FC236}">
                <a16:creationId xmlns:a16="http://schemas.microsoft.com/office/drawing/2014/main" id="{EAFA9C3A-601D-64CF-D796-833B357E4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49" y="8244987"/>
            <a:ext cx="331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457200"/>
            <a:r>
              <a:rPr lang="it-IT" altLang="it-IT" sz="20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Titillium Web" panose="00000800000000000000" pitchFamily="2" charset="0"/>
              </a:rPr>
              <a:t>10/07/2025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F2E630-DA65-8D01-FD62-91A53B671ABD}"/>
              </a:ext>
            </a:extLst>
          </p:cNvPr>
          <p:cNvSpPr txBox="1"/>
          <p:nvPr/>
        </p:nvSpPr>
        <p:spPr>
          <a:xfrm>
            <a:off x="3126921" y="2330065"/>
            <a:ext cx="1203415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Titillium"/>
                <a:ea typeface="Open Sans"/>
                <a:cs typeface="Calibri"/>
              </a:rPr>
              <a:t>Webinar </a:t>
            </a:r>
            <a:endParaRPr lang="en-US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t-IT" sz="3200" dirty="0">
                <a:solidFill>
                  <a:schemeClr val="bg1"/>
                </a:solidFill>
                <a:latin typeface="Titillium"/>
                <a:ea typeface="Open Sans"/>
                <a:cs typeface="Calibri"/>
              </a:rPr>
              <a:t>Strategie per la </a:t>
            </a:r>
            <a:r>
              <a:rPr lang="it-IT" sz="3200" dirty="0" err="1">
                <a:solidFill>
                  <a:schemeClr val="bg1"/>
                </a:solidFill>
                <a:latin typeface="Titillium"/>
                <a:ea typeface="Open Sans"/>
                <a:cs typeface="Calibri"/>
              </a:rPr>
              <a:t>parita'</a:t>
            </a:r>
            <a:r>
              <a:rPr lang="it-IT" sz="3200" dirty="0">
                <a:solidFill>
                  <a:schemeClr val="bg1"/>
                </a:solidFill>
                <a:latin typeface="Titillium"/>
                <a:ea typeface="Open Sans"/>
                <a:cs typeface="Calibri"/>
              </a:rPr>
              <a:t> di genere: Piano strategico, certificazione UNI </a:t>
            </a:r>
            <a:r>
              <a:rPr lang="it-IT" sz="3200" dirty="0" err="1">
                <a:solidFill>
                  <a:schemeClr val="bg1"/>
                </a:solidFill>
                <a:latin typeface="Titillium"/>
                <a:ea typeface="Open Sans"/>
                <a:cs typeface="Calibri"/>
              </a:rPr>
              <a:t>PdR</a:t>
            </a:r>
            <a:r>
              <a:rPr lang="it-IT" sz="3200" dirty="0">
                <a:solidFill>
                  <a:schemeClr val="bg1"/>
                </a:solidFill>
                <a:latin typeface="Titillium"/>
                <a:ea typeface="Open Sans"/>
                <a:cs typeface="Calibri"/>
              </a:rPr>
              <a:t> 125:2022 e </a:t>
            </a:r>
            <a:r>
              <a:rPr lang="it-IT" sz="3200" dirty="0" err="1">
                <a:solidFill>
                  <a:schemeClr val="bg1"/>
                </a:solidFill>
                <a:latin typeface="Titillium"/>
                <a:ea typeface="Open Sans"/>
                <a:cs typeface="Calibri"/>
              </a:rPr>
              <a:t>attivita'</a:t>
            </a:r>
            <a:r>
              <a:rPr lang="it-IT" sz="3200" dirty="0">
                <a:solidFill>
                  <a:schemeClr val="bg1"/>
                </a:solidFill>
                <a:latin typeface="Titillium"/>
                <a:ea typeface="Open Sans"/>
                <a:cs typeface="Calibri"/>
              </a:rPr>
              <a:t> del CUG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1BE10-A5C9-F03D-B16C-2BA588925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14DC83-BDCD-B02B-9DAF-DD9F3E9AE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35068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EB9690-5597-9FB4-7701-6BCB12DE8728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2866949-8CD2-1F66-82B7-9FBC2E622CCB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A61B9C69-168D-B12F-C5BE-BD70E76DE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02FF52AA-6156-BB47-23A6-4DAB329DA7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Le azioni del CUG per la </a:t>
            </a:r>
            <a:r>
              <a:rPr lang="it-IT" sz="4000" b="1" dirty="0" err="1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parita'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di genere</a:t>
            </a:r>
            <a:endParaRPr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4778A6C2-FA82-750D-4F24-12037BEAE55A}"/>
              </a:ext>
            </a:extLst>
          </p:cNvPr>
          <p:cNvSpPr txBox="1">
            <a:spLocks/>
          </p:cNvSpPr>
          <p:nvPr/>
        </p:nvSpPr>
        <p:spPr>
          <a:xfrm>
            <a:off x="1030791" y="3570421"/>
            <a:ext cx="15983897" cy="5859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4000" dirty="0">
                <a:latin typeface="Titillium"/>
              </a:rPr>
              <a:t>Il CUG promuove la cultura delle pari opportunità:</a:t>
            </a:r>
            <a:endParaRPr lang="en-US" sz="4000">
              <a:latin typeface="Titillium"/>
            </a:endParaRPr>
          </a:p>
          <a:p>
            <a:pPr marL="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/>
              <a:buChar char="Ø"/>
            </a:pPr>
            <a:r>
              <a:rPr lang="it-IT" sz="4000" b="1" dirty="0">
                <a:latin typeface="Titillium"/>
                <a:ea typeface="+mj-lt"/>
                <a:cs typeface="+mj-lt"/>
              </a:rPr>
              <a:t>Azioni Positive</a:t>
            </a:r>
            <a:r>
              <a:rPr lang="it-IT" sz="4000" dirty="0">
                <a:latin typeface="Titillium"/>
                <a:ea typeface="+mj-lt"/>
                <a:cs typeface="+mj-lt"/>
              </a:rPr>
              <a:t>: Queste sono misure temporanee e specifiche che mirano a rimuovere gli ostacoli alla piena ed effettiva </a:t>
            </a:r>
            <a:r>
              <a:rPr lang="it-IT" sz="4000" dirty="0" err="1">
                <a:latin typeface="Titillium"/>
                <a:ea typeface="+mj-lt"/>
                <a:cs typeface="+mj-lt"/>
              </a:rPr>
              <a:t>parita'</a:t>
            </a:r>
            <a:r>
              <a:rPr lang="it-IT" sz="4000" dirty="0">
                <a:latin typeface="Titillium"/>
                <a:ea typeface="+mj-lt"/>
                <a:cs typeface="+mj-lt"/>
              </a:rPr>
              <a:t> di </a:t>
            </a:r>
            <a:r>
              <a:rPr lang="it-IT" sz="4000" dirty="0" err="1">
                <a:latin typeface="Titillium"/>
                <a:ea typeface="+mj-lt"/>
                <a:cs typeface="+mj-lt"/>
              </a:rPr>
              <a:t>opportunita'</a:t>
            </a:r>
            <a:r>
              <a:rPr lang="it-IT" sz="4000" dirty="0">
                <a:latin typeface="Titillium"/>
                <a:ea typeface="+mj-lt"/>
                <a:cs typeface="+mj-lt"/>
              </a:rPr>
              <a:t> tra uomini e donne. Sono progettate per eliminare ogni forma di discriminazione, sia diretta che indiretta</a:t>
            </a:r>
            <a:endParaRPr lang="it-IT" sz="4000" dirty="0">
              <a:latin typeface="Titillium"/>
              <a:ea typeface="Calibri"/>
              <a:cs typeface="Calibri"/>
            </a:endParaRPr>
          </a:p>
          <a:p>
            <a:pPr marL="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/>
              <a:buChar char="Ø"/>
            </a:pPr>
            <a:r>
              <a:rPr lang="it-IT" sz="4000" b="1" dirty="0">
                <a:latin typeface="Titillium"/>
                <a:ea typeface="+mj-lt"/>
                <a:cs typeface="+mj-lt"/>
              </a:rPr>
              <a:t>Piano delle Azioni Positive (PAP)</a:t>
            </a:r>
            <a:r>
              <a:rPr lang="it-IT" sz="4000" dirty="0">
                <a:latin typeface="Titillium"/>
                <a:ea typeface="+mj-lt"/>
                <a:cs typeface="+mj-lt"/>
              </a:rPr>
              <a:t>: Questo piano triennale include una serie di azioni per favorire le pari </a:t>
            </a:r>
            <a:r>
              <a:rPr lang="it-IT" sz="4000" dirty="0" err="1">
                <a:latin typeface="Titillium"/>
                <a:ea typeface="+mj-lt"/>
                <a:cs typeface="+mj-lt"/>
              </a:rPr>
              <a:t>opportunita'</a:t>
            </a:r>
            <a:r>
              <a:rPr lang="it-IT" sz="4000" dirty="0">
                <a:latin typeface="Titillium"/>
                <a:ea typeface="+mj-lt"/>
                <a:cs typeface="+mj-lt"/>
              </a:rPr>
              <a:t> e l'equilibrio di genere. Viene aggiornato costantemente con pareri, consigli e suggerimenti raccolti dal personale</a:t>
            </a:r>
            <a:endParaRPr lang="it-IT" sz="4000" dirty="0">
              <a:latin typeface="Titillium"/>
            </a:endParaRPr>
          </a:p>
          <a:p>
            <a:pPr marL="571500" indent="-571500">
              <a:lnSpc>
                <a:spcPct val="150000"/>
              </a:lnSpc>
              <a:buFont typeface="Wingdings"/>
              <a:buChar char="Ø"/>
            </a:pPr>
            <a:endParaRPr lang="it-IT">
              <a:latin typeface="Titillium"/>
              <a:ea typeface="Calibri"/>
              <a:cs typeface="Calibri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C9FD8B7-EC35-7F56-EDB3-F5ECD993A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6D96CD1-CBF6-D4E9-D399-67737DD7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40985D0-C545-E644-C507-E7D45785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84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F822F-EB06-54BE-4EDB-A6DF29ED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DEA493-8EBC-73A9-A655-7333B2D50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35068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C0E427-0BE4-7874-CCAE-52E12F3081DF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186F5E4-270F-A5A2-C14C-3A4F5DDC483E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73F29EE-A867-0A57-FDC6-EA493490C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BB9A72FE-E78D-ECA4-0A75-3D8274B3F0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Le azioni del CUG per la </a:t>
            </a:r>
            <a:r>
              <a:rPr lang="it-IT" sz="4000" b="1" dirty="0" err="1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parita'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di genere</a:t>
            </a:r>
            <a:endParaRPr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8BB6C936-B08D-6B54-B773-C91F3FB0DA29}"/>
              </a:ext>
            </a:extLst>
          </p:cNvPr>
          <p:cNvSpPr txBox="1">
            <a:spLocks/>
          </p:cNvSpPr>
          <p:nvPr/>
        </p:nvSpPr>
        <p:spPr>
          <a:xfrm>
            <a:off x="1458191" y="3872346"/>
            <a:ext cx="15516306" cy="52619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/>
              <a:buChar char="Ø"/>
            </a:pPr>
            <a:r>
              <a:rPr lang="it-IT" sz="4000" b="1" dirty="0">
                <a:latin typeface="Titillium"/>
                <a:ea typeface="+mj-lt"/>
                <a:cs typeface="+mj-lt"/>
              </a:rPr>
              <a:t>Monitoraggio e Supporto</a:t>
            </a:r>
            <a:r>
              <a:rPr lang="it-IT" sz="4000" dirty="0">
                <a:latin typeface="Titillium"/>
                <a:ea typeface="+mj-lt"/>
                <a:cs typeface="+mj-lt"/>
              </a:rPr>
              <a:t>: Il CUG monitora e supporta le amministrazioni pubbliche per garantire la </a:t>
            </a:r>
            <a:r>
              <a:rPr lang="it-IT" sz="4000" dirty="0" err="1">
                <a:latin typeface="Titillium"/>
                <a:ea typeface="+mj-lt"/>
                <a:cs typeface="+mj-lt"/>
              </a:rPr>
              <a:t>parita'</a:t>
            </a:r>
            <a:r>
              <a:rPr lang="it-IT" sz="4000" dirty="0">
                <a:latin typeface="Titillium"/>
                <a:ea typeface="+mj-lt"/>
                <a:cs typeface="+mj-lt"/>
              </a:rPr>
              <a:t> di genere, la tutela dei lavoratori contro le discriminazioni e il mobbing, e per prevenire qualsiasi forma di violenza fisica e psicologica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/>
              <a:buChar char="Ø"/>
            </a:pPr>
            <a:r>
              <a:rPr lang="it-IT" sz="4000" b="1" dirty="0">
                <a:latin typeface="Titillium"/>
                <a:ea typeface="+mj-lt"/>
                <a:cs typeface="+mj-lt"/>
              </a:rPr>
              <a:t>Promozione del Benessere Organizzativo</a:t>
            </a:r>
            <a:r>
              <a:rPr lang="it-IT" sz="4000" dirty="0">
                <a:latin typeface="Titillium"/>
                <a:ea typeface="+mj-lt"/>
                <a:cs typeface="+mj-lt"/>
              </a:rPr>
              <a:t>: Il CUG lavora per creare un ambiente di lavoro che favorisca il benessere dei dipendenti, contrastando le discriminazioni di genere e promuovendo l'uguaglianza effettiva</a:t>
            </a:r>
          </a:p>
          <a:p>
            <a:pPr marL="571500" indent="-571500">
              <a:buFont typeface="Arial"/>
              <a:buChar char="•"/>
            </a:pPr>
            <a:endParaRPr lang="it-IT">
              <a:latin typeface="Titillium"/>
              <a:ea typeface="Calibri"/>
              <a:cs typeface="Calibri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0B9A77A-682D-22C1-5622-1BB26321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DAE7CFF-829E-E7C4-5F00-1F19AF50C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B40F67C-68E3-35DE-3D45-6C5355FC1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89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37898-71A2-6D77-FF11-BA718DA0F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902BBE-A6C3-7A4A-87ED-1CBE42424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33" y="-38100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469E272-A53B-8482-C374-AE127DDBA747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99C0788-ADA2-3150-14B2-894EA8EA107B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672EDB4-7D97-E726-6595-07972863F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C45C879F-87EB-12B0-EA8E-34E37876ED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it-IT" sz="4000" b="1" dirty="0">
                <a:solidFill>
                  <a:schemeClr val="bg1"/>
                </a:solidFill>
                <a:latin typeface="Titillium"/>
              </a:rPr>
              <a:t>Le azioni del CUG di AgID per la </a:t>
            </a:r>
            <a:r>
              <a:rPr lang="it-IT" sz="4000" b="1" dirty="0" err="1">
                <a:solidFill>
                  <a:schemeClr val="bg1"/>
                </a:solidFill>
                <a:latin typeface="Titillium"/>
              </a:rPr>
              <a:t>parita'</a:t>
            </a:r>
            <a:r>
              <a:rPr lang="it-IT" sz="4000" b="1" dirty="0">
                <a:solidFill>
                  <a:schemeClr val="bg1"/>
                </a:solidFill>
                <a:latin typeface="Titillium"/>
              </a:rPr>
              <a:t> di genere</a:t>
            </a:r>
            <a:endParaRPr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FB66B6AA-7BA6-8359-5E01-97681740D5C9}"/>
              </a:ext>
            </a:extLst>
          </p:cNvPr>
          <p:cNvSpPr txBox="1">
            <a:spLocks/>
          </p:cNvSpPr>
          <p:nvPr/>
        </p:nvSpPr>
        <p:spPr>
          <a:xfrm>
            <a:off x="1752600" y="3924300"/>
            <a:ext cx="15087600" cy="4621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ct val="0"/>
              </a:spcAft>
              <a:buSzPct val="100000"/>
              <a:defRPr/>
            </a:pPr>
            <a:r>
              <a:rPr lang="it-IT" altLang="it-IT" dirty="0">
                <a:latin typeface="Titillium"/>
                <a:sym typeface="Helvetica Neue"/>
              </a:rPr>
              <a:t>Coll</a:t>
            </a:r>
            <a:r>
              <a:rPr lang="it-IT" altLang="it-IT" dirty="0">
                <a:latin typeface="Titillium"/>
                <a:ea typeface="Helvetica Neue"/>
                <a:cs typeface="Calibri"/>
                <a:sym typeface="Helvetica Neue"/>
              </a:rPr>
              <a:t>abora attivamente nelle </a:t>
            </a:r>
            <a:r>
              <a:rPr lang="it-IT" altLang="it-IT" dirty="0" err="1">
                <a:latin typeface="Titillium"/>
                <a:ea typeface="Helvetica Neue"/>
                <a:cs typeface="Calibri"/>
                <a:sym typeface="Helvetica Neue"/>
              </a:rPr>
              <a:t>attivita'</a:t>
            </a:r>
            <a:r>
              <a:rPr lang="it-IT" altLang="it-IT" dirty="0">
                <a:latin typeface="Titillium"/>
                <a:ea typeface="Helvetica Neue"/>
                <a:cs typeface="Calibri"/>
                <a:sym typeface="Helvetica Neue"/>
              </a:rPr>
              <a:t> del Gruppo di Lavoro </a:t>
            </a:r>
            <a:r>
              <a:rPr lang="it-IT" altLang="it-IT" dirty="0" err="1">
                <a:latin typeface="Titillium"/>
                <a:ea typeface="Helvetica Neue"/>
                <a:cs typeface="Calibri"/>
                <a:sym typeface="Helvetica Neue"/>
              </a:rPr>
              <a:t>Parita'</a:t>
            </a:r>
            <a:r>
              <a:rPr lang="it-IT" altLang="it-IT" dirty="0">
                <a:latin typeface="Titillium"/>
                <a:ea typeface="Helvetica Neue"/>
                <a:cs typeface="Calibri"/>
                <a:sym typeface="Helvetica Neue"/>
              </a:rPr>
              <a:t> di genere per:</a:t>
            </a:r>
            <a:endParaRPr lang="it-IT" altLang="it-IT" dirty="0">
              <a:latin typeface="Titillium"/>
              <a:ea typeface="Helvetica Neue"/>
              <a:cs typeface="Calibri"/>
            </a:endParaRPr>
          </a:p>
          <a:p>
            <a:pPr marL="1200150" lvl="1" indent="-742950">
              <a:spcAft>
                <a:spcPct val="0"/>
              </a:spcAft>
              <a:buSzPct val="100000"/>
              <a:buAutoNum type="alphaLcParenR"/>
              <a:defRPr/>
            </a:pPr>
            <a:r>
              <a:rPr lang="it-IT" altLang="it-IT" sz="4400" dirty="0">
                <a:latin typeface="Titillium"/>
                <a:ea typeface="Helvetica Neue"/>
                <a:cs typeface="Calibri"/>
                <a:sym typeface="Helvetica Neue"/>
              </a:rPr>
              <a:t>redazione e aggiornamento Piano strategico per la </a:t>
            </a:r>
            <a:r>
              <a:rPr lang="it-IT" altLang="it-IT" sz="4400" dirty="0" err="1">
                <a:latin typeface="Titillium"/>
                <a:ea typeface="Helvetica Neue"/>
                <a:cs typeface="Calibri"/>
                <a:sym typeface="Helvetica Neue"/>
              </a:rPr>
              <a:t>parita'</a:t>
            </a:r>
            <a:r>
              <a:rPr lang="it-IT" altLang="it-IT" sz="4400" dirty="0">
                <a:latin typeface="Titillium"/>
                <a:ea typeface="Helvetica Neue"/>
                <a:cs typeface="Calibri"/>
                <a:sym typeface="Helvetica Neue"/>
              </a:rPr>
              <a:t> di genere</a:t>
            </a:r>
            <a:endParaRPr lang="it-IT" altLang="it-IT" sz="4400" dirty="0">
              <a:latin typeface="Titillium"/>
              <a:ea typeface="Helvetica Neue"/>
              <a:cs typeface="Calibri"/>
            </a:endParaRPr>
          </a:p>
          <a:p>
            <a:pPr marL="1200150" lvl="1" indent="-742950">
              <a:spcAft>
                <a:spcPct val="0"/>
              </a:spcAft>
              <a:buSzPct val="100000"/>
              <a:buAutoNum type="alphaLcParenR"/>
              <a:defRPr/>
            </a:pPr>
            <a:r>
              <a:rPr lang="it-IT" altLang="it-IT" sz="4400" dirty="0">
                <a:latin typeface="Titillium"/>
                <a:ea typeface="Helvetica Neue"/>
                <a:cs typeface="Calibri"/>
                <a:sym typeface="Helvetica Neue"/>
              </a:rPr>
              <a:t>sistema di Gestione UNI </a:t>
            </a:r>
            <a:r>
              <a:rPr lang="it-IT" altLang="it-IT" sz="4400" dirty="0" err="1">
                <a:latin typeface="Titillium"/>
                <a:ea typeface="Helvetica Neue"/>
                <a:cs typeface="Calibri"/>
                <a:sym typeface="Helvetica Neue"/>
              </a:rPr>
              <a:t>PdR</a:t>
            </a:r>
            <a:r>
              <a:rPr lang="it-IT" altLang="it-IT" sz="4400" dirty="0">
                <a:latin typeface="Titillium"/>
                <a:ea typeface="Helvetica Neue"/>
                <a:cs typeface="Calibri"/>
                <a:sym typeface="Helvetica Neue"/>
              </a:rPr>
              <a:t> 125:2022: rilascio e rinnovo certificazione</a:t>
            </a:r>
            <a:endParaRPr lang="it-IT" altLang="it-IT" sz="4400" dirty="0">
              <a:latin typeface="Titillium"/>
              <a:ea typeface="Helvetica Neue"/>
              <a:cs typeface="Calibri"/>
            </a:endParaRPr>
          </a:p>
          <a:p>
            <a:pPr marL="1200150" lvl="1" indent="-742950">
              <a:spcAft>
                <a:spcPct val="0"/>
              </a:spcAft>
              <a:buSzPct val="100000"/>
              <a:buAutoNum type="alphaLcParenR"/>
              <a:defRPr/>
            </a:pPr>
            <a:r>
              <a:rPr lang="it-IT" altLang="it-IT" sz="4400" dirty="0">
                <a:latin typeface="Titillium"/>
                <a:ea typeface="Helvetica Neue"/>
                <a:cs typeface="Calibri"/>
                <a:sym typeface="Helvetica Neue"/>
              </a:rPr>
              <a:t>iniziative di sensibilizzazione del personale.</a:t>
            </a:r>
            <a:endParaRPr lang="it-IT" altLang="it-IT" sz="4400" dirty="0">
              <a:latin typeface="Titillium"/>
              <a:ea typeface="Helvetica Neue"/>
              <a:cs typeface="Calibri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4A9747E-83A8-5438-663F-F004BA2A3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8CF5468-0E40-C3CC-A2CD-35FC8F3E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4086D9E-B2CC-C555-FCEF-14D71E65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40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C14BA-934B-1D12-E6D7-CF0751F3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08153A-8279-7A0B-36F8-7B50D1FC2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5773400" y="7951794"/>
            <a:ext cx="3325467" cy="2781300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8"/>
                </a:lnTo>
                <a:lnTo>
                  <a:pt x="0" y="889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8CB656E-E364-C589-DEA5-E0BAE80C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09600" y="-800100"/>
            <a:ext cx="4070907" cy="2971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0" y="0"/>
                </a:lnTo>
                <a:lnTo>
                  <a:pt x="5643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E0284FE-308A-3EE9-5C19-3814703F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6D1534A-081C-92C6-03C6-6A7AF49BB517}"/>
                </a:ext>
              </a:extLst>
            </p:cNvPr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1A98A31-FDAB-881A-F3D4-0597305B1D23}"/>
                </a:ext>
              </a:extLst>
            </p:cNvPr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0D45C87-E295-0CE6-AF22-F230803C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546" y="1028700"/>
            <a:ext cx="4070907" cy="635177"/>
          </a:xfrm>
          <a:custGeom>
            <a:avLst/>
            <a:gdLst/>
            <a:ahLst/>
            <a:cxnLst/>
            <a:rect l="l" t="t" r="r" b="b"/>
            <a:pathLst>
              <a:path w="4070907" h="635177">
                <a:moveTo>
                  <a:pt x="0" y="0"/>
                </a:moveTo>
                <a:lnTo>
                  <a:pt x="4070908" y="0"/>
                </a:lnTo>
                <a:lnTo>
                  <a:pt x="4070908" y="635177"/>
                </a:lnTo>
                <a:lnTo>
                  <a:pt x="0" y="6351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8825590E-EE16-5434-8C71-C0DA35099C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3999" y="3091741"/>
            <a:ext cx="15239999" cy="533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  <a:buSzPct val="25000"/>
              <a:buFont typeface="Titillium Web" panose="00000800000000000000" pitchFamily="2" charset="0"/>
              <a:defRPr/>
            </a:pPr>
            <a:r>
              <a:rPr kumimoji="0" lang="it-IT" altLang="it-IT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Open Sans"/>
                <a:cs typeface="Calibri"/>
                <a:sym typeface="Helvetica Neue"/>
              </a:rPr>
              <a:t>Grazie per l’attenzione!</a:t>
            </a:r>
            <a:br>
              <a:rPr lang="it-IT" altLang="it-IT" sz="4000">
                <a:solidFill>
                  <a:schemeClr val="bg1"/>
                </a:solidFill>
                <a:latin typeface="Titillium"/>
                <a:ea typeface="Open Sans"/>
                <a:cs typeface="Calibri"/>
              </a:rPr>
            </a:br>
            <a:br>
              <a:rPr lang="it-IT" altLang="it-IT" sz="4000">
                <a:solidFill>
                  <a:schemeClr val="bg1"/>
                </a:solidFill>
                <a:latin typeface="Titillium"/>
                <a:ea typeface="Open Sans"/>
                <a:cs typeface="Calibri"/>
              </a:rPr>
            </a:br>
            <a:r>
              <a:rPr lang="it-IT" sz="4000">
                <a:solidFill>
                  <a:schemeClr val="bg1"/>
                </a:solidFill>
                <a:latin typeface="Titillium"/>
                <a:ea typeface="+mj-lt"/>
                <a:cs typeface="+mj-lt"/>
              </a:rPr>
              <a:t>comitatounicogaranzia@agid.gov.it</a:t>
            </a:r>
            <a:br>
              <a:rPr lang="it-IT" sz="4000">
                <a:latin typeface="Titillium"/>
                <a:ea typeface="+mj-lt"/>
                <a:cs typeface="+mj-lt"/>
              </a:rPr>
            </a:br>
            <a:r>
              <a:rPr lang="it-IT" sz="4000">
                <a:solidFill>
                  <a:schemeClr val="bg1"/>
                </a:solidFill>
                <a:latin typeface="Titillium"/>
                <a:ea typeface="Calibri"/>
                <a:cs typeface="Calibri"/>
              </a:rPr>
              <a:t>montironi@agid.gov.it</a:t>
            </a:r>
            <a:br>
              <a:rPr lang="it-IT" sz="4000">
                <a:latin typeface="Titillium"/>
                <a:ea typeface="Calibri"/>
                <a:cs typeface="Calibri"/>
              </a:rPr>
            </a:br>
            <a:r>
              <a:rPr lang="it-IT" sz="4000">
                <a:solidFill>
                  <a:schemeClr val="bg1"/>
                </a:solidFill>
                <a:latin typeface="Titillium"/>
                <a:ea typeface="Calibri"/>
                <a:cs typeface="Calibri"/>
              </a:rPr>
              <a:t>collacchi@agid.gov.it</a:t>
            </a:r>
            <a:endParaRPr lang="it-IT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5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>
            <a:extLst>
              <a:ext uri="{FF2B5EF4-FFF2-40B4-BE49-F238E27FC236}">
                <a16:creationId xmlns:a16="http://schemas.microsoft.com/office/drawing/2014/main" id="{48BCB47B-1F9F-B316-8553-E8995A624F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463675"/>
            <a:ext cx="12268200" cy="708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TITOLO</a:t>
            </a:r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6" y="3082"/>
            <a:ext cx="18288000" cy="3200693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-3261472" y="-387135"/>
            <a:ext cx="4766924" cy="3475521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6887910" y="-211043"/>
            <a:ext cx="3914690" cy="3475521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Shape 73">
            <a:extLst>
              <a:ext uri="{FF2B5EF4-FFF2-40B4-BE49-F238E27FC236}">
                <a16:creationId xmlns:a16="http://schemas.microsoft.com/office/drawing/2014/main" id="{4F493847-3DD9-1F69-764B-A0B0F30F1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477081" y="4395750"/>
            <a:ext cx="11201400" cy="493154"/>
          </a:xfrm>
          <a:prstGeom prst="rect">
            <a:avLst/>
          </a:prstGeom>
        </p:spPr>
        <p:txBody>
          <a:bodyPr vert="horz" lIns="24550" tIns="24550" rIns="24550" bIns="2455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  <a:buSzPct val="25000"/>
              <a:buFont typeface="Titillium Web" panose="00000800000000000000" pitchFamily="2" charset="0"/>
              <a:buNone/>
            </a:pPr>
            <a:r>
              <a:rPr lang="it-IT" altLang="it-IT" sz="4000">
                <a:solidFill>
                  <a:schemeClr val="tx2"/>
                </a:solidFill>
                <a:latin typeface="Titillium" panose="00000500000000000000" pitchFamily="2" charset="0"/>
                <a:ea typeface="Open Sans"/>
                <a:cs typeface="Calibri" panose="020F0502020204030204" pitchFamily="34" charset="0"/>
                <a:sym typeface="Helvetica Neue"/>
              </a:rPr>
              <a:t>Maura Montironi, segretario CUG AgID</a:t>
            </a:r>
          </a:p>
          <a:p>
            <a:pPr algn="ctr">
              <a:spcAft>
                <a:spcPct val="0"/>
              </a:spcAft>
              <a:buSzPct val="25000"/>
              <a:buFont typeface="Titillium Web" panose="00000800000000000000" pitchFamily="2" charset="0"/>
              <a:buNone/>
            </a:pPr>
            <a:r>
              <a:rPr lang="it-IT" altLang="it-IT" sz="4000">
                <a:solidFill>
                  <a:schemeClr val="tx2"/>
                </a:solidFill>
                <a:latin typeface="Titillium" panose="00000500000000000000" pitchFamily="2" charset="0"/>
                <a:ea typeface="Open Sans"/>
                <a:cs typeface="Calibri" panose="020F0502020204030204" pitchFamily="34" charset="0"/>
                <a:sym typeface="Helvetica Neue"/>
              </a:rPr>
              <a:t>Michela </a:t>
            </a:r>
            <a:r>
              <a:rPr lang="it-IT" altLang="it-IT" sz="4000" err="1">
                <a:solidFill>
                  <a:schemeClr val="tx2"/>
                </a:solidFill>
                <a:latin typeface="Titillium" panose="00000500000000000000" pitchFamily="2" charset="0"/>
                <a:ea typeface="Open Sans"/>
                <a:cs typeface="Calibri" panose="020F0502020204030204" pitchFamily="34" charset="0"/>
                <a:sym typeface="Helvetica Neue"/>
              </a:rPr>
              <a:t>Collacchi</a:t>
            </a:r>
            <a:r>
              <a:rPr lang="it-IT" altLang="it-IT" sz="4000">
                <a:solidFill>
                  <a:schemeClr val="tx2"/>
                </a:solidFill>
                <a:latin typeface="Titillium" panose="00000500000000000000" pitchFamily="2" charset="0"/>
                <a:ea typeface="Open Sans"/>
                <a:cs typeface="Calibri" panose="020F0502020204030204" pitchFamily="34" charset="0"/>
                <a:sym typeface="Helvetica Neue"/>
              </a:rPr>
              <a:t>, vicepresidente CUG AgID</a:t>
            </a:r>
            <a:endParaRPr lang="it-IT" altLang="it-IT" sz="4000">
              <a:solidFill>
                <a:schemeClr val="tx2"/>
              </a:solidFill>
              <a:latin typeface="Titillium" panose="00000500000000000000" pitchFamily="2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grpSp>
        <p:nvGrpSpPr>
          <p:cNvPr id="18" name="Gruppo 17" descr="Nome cognome e ruolo in AgID" title="Nome cognome e ruolo in AgID">
            <a:extLst>
              <a:ext uri="{FF2B5EF4-FFF2-40B4-BE49-F238E27FC236}">
                <a16:creationId xmlns:a16="http://schemas.microsoft.com/office/drawing/2014/main" id="{26D26AEB-E7E5-7943-716C-345E336A03A1}"/>
              </a:ext>
            </a:extLst>
          </p:cNvPr>
          <p:cNvGrpSpPr/>
          <p:nvPr/>
        </p:nvGrpSpPr>
        <p:grpSpPr>
          <a:xfrm>
            <a:off x="2057400" y="4229052"/>
            <a:ext cx="14554200" cy="1447801"/>
            <a:chOff x="484188" y="3216275"/>
            <a:chExt cx="8175625" cy="638175"/>
          </a:xfrm>
        </p:grpSpPr>
        <p:cxnSp>
          <p:nvCxnSpPr>
            <p:cNvPr id="19" name="Shape 76" descr="Barra di separazione" title="Barra di separazione">
              <a:extLst>
                <a:ext uri="{FF2B5EF4-FFF2-40B4-BE49-F238E27FC236}">
                  <a16:creationId xmlns:a16="http://schemas.microsoft.com/office/drawing/2014/main" id="{739D0200-B66D-352C-6A73-B040907BEA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188" y="3216275"/>
              <a:ext cx="8175625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hape 77" descr="Barra di separazione" title="Barra di separazione">
              <a:extLst>
                <a:ext uri="{FF2B5EF4-FFF2-40B4-BE49-F238E27FC236}">
                  <a16:creationId xmlns:a16="http://schemas.microsoft.com/office/drawing/2014/main" id="{188F045E-6FA1-EBEA-E858-B10E7B78E3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188" y="3854450"/>
              <a:ext cx="8175625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CasellaDiTesto 9">
            <a:extLst>
              <a:ext uri="{FF2B5EF4-FFF2-40B4-BE49-F238E27FC236}">
                <a16:creationId xmlns:a16="http://schemas.microsoft.com/office/drawing/2014/main" id="{6F810477-8CA3-CCAC-2547-091D1A59A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436" y="6487073"/>
            <a:ext cx="331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457200"/>
            <a:r>
              <a:rPr lang="it-IT" altLang="it-IT" sz="2000">
                <a:solidFill>
                  <a:schemeClr val="tx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Titillium Web" panose="00000800000000000000" pitchFamily="2" charset="0"/>
              </a:rPr>
              <a:t>10/07/2025</a:t>
            </a:r>
          </a:p>
        </p:txBody>
      </p:sp>
      <p:sp>
        <p:nvSpPr>
          <p:cNvPr id="9" name="Freeform 9" descr="Logo Agenzia per l'Italia Digitale"/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CF0855-3361-4A82-BAD8-96674BDF8809}"/>
              </a:ext>
            </a:extLst>
          </p:cNvPr>
          <p:cNvSpPr txBox="1"/>
          <p:nvPr/>
        </p:nvSpPr>
        <p:spPr>
          <a:xfrm>
            <a:off x="2871334" y="1502366"/>
            <a:ext cx="120341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 panose="020B0604020202020204" charset="0"/>
              </a:rPr>
              <a:t>L'azione del CUG AgID</a:t>
            </a:r>
            <a:endParaRPr lang="it-IT" sz="6600">
              <a:latin typeface="Titillium" panose="020B060402020202020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743517-269E-EBD8-D1DA-0893E149C885}"/>
              </a:ext>
            </a:extLst>
          </p:cNvPr>
          <p:cNvSpPr txBox="1"/>
          <p:nvPr/>
        </p:nvSpPr>
        <p:spPr>
          <a:xfrm>
            <a:off x="3067326" y="7242053"/>
            <a:ext cx="12034156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Titillium"/>
                <a:ea typeface="Open Sans"/>
                <a:cs typeface="Calibri"/>
              </a:rPr>
              <a:t>Webinar </a:t>
            </a:r>
            <a:endParaRPr lang="en-US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it-IT" sz="3200" dirty="0">
                <a:solidFill>
                  <a:schemeClr val="tx2"/>
                </a:solidFill>
                <a:latin typeface="Titillium"/>
                <a:ea typeface="Open Sans"/>
                <a:cs typeface="Calibri"/>
              </a:rPr>
              <a:t>Strategie per la </a:t>
            </a:r>
            <a:r>
              <a:rPr lang="it-IT" sz="3200" dirty="0" err="1">
                <a:solidFill>
                  <a:schemeClr val="tx2"/>
                </a:solidFill>
                <a:latin typeface="Titillium"/>
                <a:ea typeface="Open Sans"/>
                <a:cs typeface="Calibri"/>
              </a:rPr>
              <a:t>parita'</a:t>
            </a:r>
            <a:r>
              <a:rPr lang="it-IT" sz="3200" dirty="0">
                <a:solidFill>
                  <a:schemeClr val="tx2"/>
                </a:solidFill>
                <a:latin typeface="Titillium"/>
                <a:ea typeface="Open Sans"/>
                <a:cs typeface="Calibri"/>
              </a:rPr>
              <a:t> di genere: Piano strategico, certificazione UNI </a:t>
            </a:r>
            <a:r>
              <a:rPr lang="it-IT" sz="3200" dirty="0" err="1">
                <a:solidFill>
                  <a:schemeClr val="tx2"/>
                </a:solidFill>
                <a:latin typeface="Titillium"/>
                <a:ea typeface="Open Sans"/>
                <a:cs typeface="Calibri"/>
              </a:rPr>
              <a:t>PdR</a:t>
            </a:r>
            <a:r>
              <a:rPr lang="it-IT" sz="3200" dirty="0">
                <a:solidFill>
                  <a:schemeClr val="tx2"/>
                </a:solidFill>
                <a:latin typeface="Titillium"/>
                <a:ea typeface="Open Sans"/>
                <a:cs typeface="Calibri"/>
              </a:rPr>
              <a:t> 125:2022 e </a:t>
            </a:r>
            <a:r>
              <a:rPr lang="it-IT" sz="3200" dirty="0" err="1">
                <a:solidFill>
                  <a:schemeClr val="tx2"/>
                </a:solidFill>
                <a:latin typeface="Titillium"/>
                <a:ea typeface="Open Sans"/>
                <a:cs typeface="Calibri"/>
              </a:rPr>
              <a:t>attivita'</a:t>
            </a:r>
            <a:r>
              <a:rPr lang="it-IT" sz="3200" dirty="0">
                <a:solidFill>
                  <a:schemeClr val="tx2"/>
                </a:solidFill>
                <a:latin typeface="Titillium"/>
                <a:ea typeface="Open Sans"/>
                <a:cs typeface="Calibri"/>
              </a:rPr>
              <a:t> del CUG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20E36-7F23-419E-0FE7-EE25D9F11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4B039C-2A00-B7FC-509F-2E0C6BEA7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33" y="-38100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AC6B207-FA69-3496-623E-DA78567DC64A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3A17DAA-CDEE-3DAB-F6E1-408D294F77EE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0FE4D84C-83E0-E395-6C4B-F0CC87BB0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B4780CEC-9F9C-BFC1-59CC-8FBB872CB3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it-IT" sz="4000" b="1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Inquadramento del CUG AgID</a:t>
            </a:r>
            <a:endParaRPr kumimoji="0" lang="it-IT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5CC83648-451D-1653-EFD0-1F8B1DA0CE96}"/>
              </a:ext>
            </a:extLst>
          </p:cNvPr>
          <p:cNvSpPr txBox="1">
            <a:spLocks/>
          </p:cNvSpPr>
          <p:nvPr/>
        </p:nvSpPr>
        <p:spPr>
          <a:xfrm>
            <a:off x="1602698" y="3455857"/>
            <a:ext cx="15087600" cy="4621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it-IT" sz="3600">
                <a:latin typeface="Titillium"/>
                <a:sym typeface="Helvetica Neue"/>
              </a:rPr>
              <a:t>Costituito nel 2019 con Determinazione n. 422/2018 (in applicazione dell’art 57 comma 1 del </a:t>
            </a:r>
            <a:r>
              <a:rPr lang="it-IT" sz="3600" err="1">
                <a:latin typeface="Titillium"/>
                <a:sym typeface="Helvetica Neue"/>
              </a:rPr>
              <a:t>D.lgs</a:t>
            </a:r>
            <a:r>
              <a:rPr lang="it-IT" sz="3600">
                <a:latin typeface="Titillium"/>
                <a:sym typeface="Helvetica Neue"/>
              </a:rPr>
              <a:t> 165/2001 così come modificato dall’art. 21 della Legge 183/2010) ed integrato con Determinazione n. 20/2019</a:t>
            </a:r>
            <a:endParaRPr lang="en-US" sz="3600">
              <a:latin typeface="Titillium"/>
            </a:endParaRPr>
          </a:p>
          <a:p>
            <a:pPr marL="571500" indent="-571500">
              <a:spcAft>
                <a:spcPct val="0"/>
              </a:spcAft>
              <a:buSzPct val="100000"/>
              <a:buFont typeface="Arial"/>
              <a:buChar char="•"/>
              <a:defRPr/>
            </a:pPr>
            <a:endParaRPr lang="it-IT" sz="3600">
              <a:latin typeface="Titillium"/>
              <a:ea typeface="Open Sans"/>
              <a:cs typeface="Calibri" panose="020F0502020204030204" pitchFamily="34" charset="0"/>
            </a:endParaRPr>
          </a:p>
          <a:p>
            <a:pPr marL="571500" indent="-57150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it-IT" sz="3600">
                <a:latin typeface="Titillium"/>
                <a:ea typeface="Open Sans"/>
                <a:cs typeface="Calibri"/>
              </a:rPr>
              <a:t>Disciplinato dall'apposito "</a:t>
            </a:r>
            <a:r>
              <a:rPr lang="it-IT" sz="3600">
                <a:latin typeface="Titillium"/>
                <a:ea typeface="Open Sans"/>
                <a:cs typeface="Calibri"/>
                <a:hlinkClick r:id="rId2"/>
              </a:rPr>
              <a:t>Regolamento per il funzionamento del Comitato Unico di Garanzia dell’Agenzia per l’Italia Digitale</a:t>
            </a:r>
            <a:r>
              <a:rPr lang="it-IT" sz="3600">
                <a:latin typeface="Titillium"/>
                <a:ea typeface="Open Sans"/>
                <a:cs typeface="Calibri"/>
              </a:rPr>
              <a:t>" del 7 marzo 2019</a:t>
            </a:r>
            <a:endParaRPr lang="it-IT" sz="3600">
              <a:latin typeface="Titillium"/>
              <a:ea typeface="Open Sans"/>
              <a:cs typeface="Calibri" panose="020F0502020204030204" pitchFamily="34" charset="0"/>
            </a:endParaRPr>
          </a:p>
          <a:p>
            <a:pPr marL="571500" indent="-571500">
              <a:spcAft>
                <a:spcPct val="0"/>
              </a:spcAft>
              <a:buSzPct val="100000"/>
              <a:buFont typeface="Arial"/>
              <a:buChar char="•"/>
              <a:defRPr/>
            </a:pPr>
            <a:endParaRPr lang="it-IT" sz="3600">
              <a:latin typeface="Titillium"/>
              <a:ea typeface="Open Sans"/>
              <a:cs typeface="Calibri" panose="020F0502020204030204" pitchFamily="34" charset="0"/>
            </a:endParaRPr>
          </a:p>
          <a:p>
            <a:pPr marL="571500" indent="-57150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it-IT" sz="3600">
                <a:latin typeface="Titillium"/>
                <a:ea typeface="Open Sans"/>
                <a:cs typeface="Calibri"/>
              </a:rPr>
              <a:t>Rinnovato nel 2023 con Determinazione n. 59/2023 ed integrato con Determinazioni n. 283/24 e n. 68/25</a:t>
            </a:r>
          </a:p>
          <a:p>
            <a:pPr marL="571500" indent="-571500">
              <a:spcAft>
                <a:spcPct val="0"/>
              </a:spcAft>
              <a:buSzPct val="100000"/>
              <a:buFont typeface="Arial"/>
              <a:buChar char="•"/>
              <a:defRPr/>
            </a:pPr>
            <a:endParaRPr lang="it-IT" sz="3600">
              <a:latin typeface="Titillium"/>
              <a:ea typeface="Open Sans"/>
              <a:cs typeface="Calibri" panose="020F0502020204030204" pitchFamily="34" charset="0"/>
            </a:endParaRPr>
          </a:p>
          <a:p>
            <a:pPr marL="571500" indent="-57150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it-IT" sz="3600">
                <a:latin typeface="Titillium"/>
                <a:ea typeface="Open Sans"/>
                <a:cs typeface="Calibri"/>
              </a:rPr>
              <a:t>Membro della </a:t>
            </a:r>
            <a:r>
              <a:rPr lang="it-IT" sz="3600">
                <a:latin typeface="Titillium"/>
                <a:ea typeface="Open Sans"/>
                <a:cs typeface="Calibri"/>
                <a:hlinkClick r:id="rId3"/>
              </a:rPr>
              <a:t>Rete Nazionale dei Comitati Unici di Garanzia</a:t>
            </a:r>
            <a:endParaRPr lang="it-IT" sz="3600">
              <a:latin typeface="Titillium"/>
              <a:ea typeface="Open Sans"/>
              <a:cs typeface="Calibri" panose="020F0502020204030204" pitchFamily="34" charset="0"/>
            </a:endParaRPr>
          </a:p>
          <a:p>
            <a:pPr marL="457200" indent="-457200">
              <a:spcAft>
                <a:spcPct val="0"/>
              </a:spcAft>
              <a:buSzPct val="25000"/>
              <a:buFont typeface="Arial" panose="05000000000000000000" pitchFamily="2" charset="2"/>
              <a:buChar char="•"/>
              <a:defRPr/>
            </a:pPr>
            <a:endParaRPr lang="it-IT" altLang="it-IT" sz="3500">
              <a:latin typeface="Titillium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BD11657-30E4-32AD-9DA7-C9980040C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CFF9CB3-4AB0-96C0-DA68-ACF11B3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7102ADF-855C-01A4-EEEE-ECF03F1C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79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E5234-2826-900C-EA66-F98FE938B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560400A-F1C0-85B0-2FB3-49484D5F3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33" y="-38100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ACAFEBE-4349-7AE6-F7CA-F0CE082D8B9D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0C402A9-79B6-C82E-0551-4A75D14C5C64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E77BE147-3018-9287-2C16-3D06F91B8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3F766B71-9185-6FF5-5B25-D32BC104ED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Composizione del CUG</a:t>
            </a:r>
            <a:r>
              <a:rPr lang="it-IT" sz="4000" b="1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 AgID</a:t>
            </a:r>
            <a:endParaRPr kumimoji="0" lang="it-IT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90223E92-6B40-D652-303A-6722D7BDD555}"/>
              </a:ext>
            </a:extLst>
          </p:cNvPr>
          <p:cNvSpPr txBox="1">
            <a:spLocks/>
          </p:cNvSpPr>
          <p:nvPr/>
        </p:nvSpPr>
        <p:spPr>
          <a:xfrm>
            <a:off x="1527747" y="3455857"/>
            <a:ext cx="15087600" cy="4621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ct val="0"/>
              </a:spcAft>
              <a:buSzPct val="25000"/>
              <a:defRPr/>
            </a:pPr>
            <a:r>
              <a:rPr lang="it-IT" sz="3600" dirty="0">
                <a:latin typeface="Titillium"/>
                <a:sym typeface="Helvetica Neue"/>
              </a:rPr>
              <a:t>Il Comitato </a:t>
            </a:r>
            <a:r>
              <a:rPr lang="it-IT" sz="3600" dirty="0" err="1">
                <a:latin typeface="Titillium"/>
                <a:sym typeface="Helvetica Neue"/>
              </a:rPr>
              <a:t>e'</a:t>
            </a:r>
            <a:r>
              <a:rPr lang="it-IT" sz="3600" dirty="0">
                <a:latin typeface="Titillium"/>
                <a:sym typeface="Helvetica Neue"/>
              </a:rPr>
              <a:t> composto da:</a:t>
            </a:r>
            <a:endParaRPr lang="en-US" sz="3600" dirty="0">
              <a:latin typeface="Titillium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it-IT" sz="3600" dirty="0">
                <a:latin typeface="Titillium"/>
                <a:sym typeface="Helvetica Neue"/>
              </a:rPr>
              <a:t>un Presidente nominato dall’Amministrazione;</a:t>
            </a:r>
            <a:endParaRPr lang="it-IT" sz="3600" dirty="0">
              <a:latin typeface="Titillium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it-IT" sz="3600" dirty="0">
                <a:latin typeface="Titillium"/>
              </a:rPr>
              <a:t>un numero di componenti pari al numero delle Organizzazioni Sindacali maggiormente rappresentative;</a:t>
            </a:r>
          </a:p>
          <a:p>
            <a:pPr marL="457200" indent="-45720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it-IT" sz="3600" dirty="0">
                <a:latin typeface="Titillium"/>
                <a:sym typeface="Helvetica Neue"/>
              </a:rPr>
              <a:t>un pari numero di componenti rappresentanti dell’Amministrazione, con individuazione di altrettanti componenti supplenti;</a:t>
            </a:r>
            <a:endParaRPr lang="it-IT" sz="3600" dirty="0">
              <a:latin typeface="Titillium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5000000000000000000" pitchFamily="2" charset="2"/>
              <a:buChar char="•"/>
              <a:defRPr/>
            </a:pPr>
            <a:r>
              <a:rPr lang="it-IT" sz="3600" dirty="0">
                <a:latin typeface="Titillium"/>
                <a:sym typeface="Helvetica Neue"/>
              </a:rPr>
              <a:t>un Vicepresidente eletto dal CUG;</a:t>
            </a:r>
            <a:endParaRPr lang="it-IT" sz="3600" dirty="0">
              <a:latin typeface="Titillium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5000000000000000000" pitchFamily="2" charset="2"/>
              <a:buChar char="•"/>
              <a:defRPr/>
            </a:pPr>
            <a:r>
              <a:rPr lang="it-IT" sz="3600" dirty="0">
                <a:latin typeface="Titillium"/>
                <a:sym typeface="Helvetica Neue"/>
              </a:rPr>
              <a:t>un Segretario nominato dall’Amministrazione.</a:t>
            </a:r>
            <a:endParaRPr lang="it-IT" sz="3600" dirty="0">
              <a:latin typeface="Titillium"/>
            </a:endParaRPr>
          </a:p>
          <a:p>
            <a:pPr marL="457200" indent="-457200">
              <a:spcAft>
                <a:spcPct val="0"/>
              </a:spcAft>
              <a:buSzPct val="25000"/>
              <a:buFont typeface="Arial" panose="05000000000000000000" pitchFamily="2" charset="2"/>
              <a:buChar char="•"/>
              <a:defRPr/>
            </a:pPr>
            <a:endParaRPr lang="it-IT" sz="3600">
              <a:latin typeface="Titillium"/>
              <a:ea typeface="Open Sans"/>
              <a:cs typeface="Calibri"/>
            </a:endParaRPr>
          </a:p>
          <a:p>
            <a:pPr>
              <a:spcAft>
                <a:spcPct val="0"/>
              </a:spcAft>
              <a:defRPr/>
            </a:pPr>
            <a:r>
              <a:rPr lang="it-IT" sz="3600" dirty="0">
                <a:latin typeface="Titillium"/>
                <a:ea typeface="Open Sans"/>
                <a:cs typeface="Calibri"/>
              </a:rPr>
              <a:t>I componenti del C.U.G. rimangono in carica quattro anni e possono essere rinnovati una sola volta per ulteriori quattro anni.</a:t>
            </a:r>
            <a:endParaRPr lang="it-IT" dirty="0"/>
          </a:p>
          <a:p>
            <a:pPr marL="457200" indent="-457200">
              <a:spcAft>
                <a:spcPct val="0"/>
              </a:spcAft>
              <a:buSzPct val="25000"/>
              <a:buFont typeface="Arial" panose="05000000000000000000" pitchFamily="2" charset="2"/>
              <a:buChar char="•"/>
              <a:defRPr/>
            </a:pPr>
            <a:endParaRPr lang="it-IT" altLang="it-IT" sz="3500">
              <a:latin typeface="Titillium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D5238FB-1023-4E6B-24B1-914893C63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FCC4352-0986-038A-606D-8C6BDB049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5D37F8E-7168-6654-BAB5-0A781EB78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09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CF57C-9F6E-3FE6-504E-60D8DE4A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DC231A-E2AC-140F-8A38-EDEB0868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33" y="-38100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F46040E-C94D-DB5C-8A86-FB5886B55775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86C5F7A-7A33-DF3F-2166-C5E297729B85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340AA2D-701C-14ED-C505-057C8F0F3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7267E8B6-0548-ABB7-0E5F-A35B6A485E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it-IT" sz="4000" b="1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Obiettivi del</a:t>
            </a: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CUG </a:t>
            </a: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40AFEA71-D664-042B-3E46-F2B6BF25C345}"/>
              </a:ext>
            </a:extLst>
          </p:cNvPr>
          <p:cNvSpPr txBox="1">
            <a:spLocks/>
          </p:cNvSpPr>
          <p:nvPr/>
        </p:nvSpPr>
        <p:spPr>
          <a:xfrm>
            <a:off x="1752600" y="3399644"/>
            <a:ext cx="15087600" cy="58345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</a:rPr>
              <a:t>Favorire la realizzazione di un ambiente di lavoro caratterizzato</a:t>
            </a:r>
            <a:endParaRPr lang="en-US" sz="3600" dirty="0">
              <a:latin typeface="Calibri"/>
              <a:ea typeface="Calibri"/>
              <a:cs typeface="Calibri"/>
            </a:endParaRP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</a:rPr>
              <a:t>dal rispetto del principio di </a:t>
            </a:r>
            <a:r>
              <a:rPr lang="it-IT" altLang="it-IT" sz="3600" dirty="0" err="1">
                <a:latin typeface="Titillium"/>
                <a:ea typeface="Helvetica Neue"/>
                <a:cs typeface="Calibri"/>
              </a:rPr>
              <a:t>parita'</a:t>
            </a:r>
            <a:r>
              <a:rPr lang="it-IT" altLang="it-IT" sz="3600" dirty="0">
                <a:latin typeface="Titillium"/>
                <a:ea typeface="Helvetica Neue"/>
                <a:cs typeface="Calibri"/>
              </a:rPr>
              <a:t> e pari </a:t>
            </a:r>
            <a:r>
              <a:rPr lang="it-IT" altLang="it-IT" sz="3600" dirty="0" err="1">
                <a:latin typeface="Titillium"/>
                <a:ea typeface="Helvetica Neue"/>
                <a:cs typeface="Calibri"/>
              </a:rPr>
              <a:t>opportunita'</a:t>
            </a:r>
            <a:endParaRPr lang="it-IT" sz="3600" dirty="0" err="1">
              <a:latin typeface="Calibri"/>
              <a:ea typeface="Calibri"/>
              <a:cs typeface="Calibri"/>
            </a:endParaRP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</a:rPr>
              <a:t>dalla promozione del benessere organizzativo </a:t>
            </a:r>
            <a:endParaRPr lang="it-IT" sz="3600" dirty="0">
              <a:latin typeface="Calibri"/>
              <a:ea typeface="Calibri"/>
              <a:cs typeface="Calibri"/>
            </a:endParaRP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</a:rPr>
              <a:t>dal </a:t>
            </a:r>
            <a:r>
              <a:rPr lang="it-IT" sz="3600" dirty="0">
                <a:latin typeface="Titillium"/>
                <a:ea typeface="Helvetica Neue"/>
                <a:cs typeface="Calibri"/>
              </a:rPr>
              <a:t>contrasto di qualsiasi forma di discriminazione nei confronti di lavoratrici e lavoratori</a:t>
            </a:r>
            <a:r>
              <a:rPr lang="it-IT" altLang="it-IT" sz="3600" dirty="0">
                <a:latin typeface="Titillium"/>
                <a:ea typeface="Helvetica Neue"/>
                <a:cs typeface="Calibri"/>
              </a:rPr>
              <a:t>.</a:t>
            </a:r>
            <a:endParaRPr lang="it-IT" sz="3600" dirty="0">
              <a:ea typeface="Calibri"/>
              <a:cs typeface="Calibri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Promuovere e monitorare azioni positive in tali ambiti, supportando l’Amministrazione nella loro realizzazione. </a:t>
            </a:r>
            <a:endParaRPr lang="it-IT" sz="3600" dirty="0">
              <a:latin typeface="Titillium"/>
              <a:cs typeface="Calibri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3600" dirty="0">
                <a:latin typeface="Titillium"/>
                <a:cs typeface="Calibri"/>
              </a:rPr>
              <a:t>Contribuire all’ottimizzazione della produttività del lavoro pubblico, agevolando l’efficienza e l’efficacia delle prestazioni.</a:t>
            </a:r>
            <a:endParaRPr lang="it-IT" sz="3600" dirty="0">
              <a:latin typeface="Titillium"/>
              <a:ea typeface="Helvetica Neue"/>
              <a:cs typeface="Calibri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600CCC5-6AA7-DBB2-2136-EAE1637B7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6A785AC-AD19-0A0E-12B0-47ADAEB56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AF012F5-2BAA-8468-F8B2-835EB71FC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15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B6E1-5CF7-443F-FC4D-645CE13B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9B1F14C-71B4-94F3-530A-37B7BD13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33" y="-38100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F8552F-1A47-73B5-D77B-85C5192CABC4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4BA1E31-2E0D-3BB6-ACB1-D7B66ED6B47D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B3AE4D45-EEC0-5C3F-4751-6EDD1B963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9D63D8F5-B8AF-C71D-44B5-545C7817BE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Compiti </a:t>
            </a:r>
            <a:r>
              <a:rPr lang="it-IT" sz="4000" b="1" dirty="0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propositivi</a:t>
            </a:r>
            <a:endParaRPr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CDEA5B04-798E-CA62-0DAE-ED93797095AD}"/>
              </a:ext>
            </a:extLst>
          </p:cNvPr>
          <p:cNvSpPr txBox="1">
            <a:spLocks/>
          </p:cNvSpPr>
          <p:nvPr/>
        </p:nvSpPr>
        <p:spPr>
          <a:xfrm>
            <a:off x="1752600" y="3606624"/>
            <a:ext cx="15087600" cy="4621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Piani di azioni positive per l'uguaglianza sul lavoro, pubblicati nei 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  <a:hlinkClick r:id="rId2"/>
              </a:rPr>
              <a:t>PIAO AgID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 e su 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  <a:hlinkClick r:id="rId3"/>
              </a:rPr>
              <a:t>pagina del CUG AgID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 nel sito della Rete dei CUG (</a:t>
            </a:r>
            <a:r>
              <a:rPr lang="it-IT" altLang="it-IT" sz="3600" dirty="0" err="1">
                <a:latin typeface="Titillium"/>
                <a:ea typeface="Helvetica Neue"/>
                <a:cs typeface="Calibri"/>
                <a:sym typeface="Helvetica Neue"/>
              </a:rPr>
              <a:t>novita'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 nel PIAO 25/27: introduzione per ciascuna azione positiva di </a:t>
            </a:r>
            <a:r>
              <a:rPr lang="it-IT" altLang="it-IT" sz="3600" dirty="0">
                <a:latin typeface="Titillium"/>
                <a:cs typeface="Calibri"/>
              </a:rPr>
              <a:t>i</a:t>
            </a:r>
            <a:r>
              <a:rPr lang="it-IT" sz="3600" dirty="0">
                <a:latin typeface="Titillium"/>
                <a:cs typeface="Calibri"/>
              </a:rPr>
              <a:t>ndicatori e </a:t>
            </a:r>
            <a:r>
              <a:rPr lang="it-IT" sz="3600" dirty="0" err="1">
                <a:latin typeface="Titillium"/>
                <a:cs typeface="Calibri"/>
              </a:rPr>
              <a:t>annualita'</a:t>
            </a:r>
            <a:r>
              <a:rPr lang="it-IT" sz="3600" dirty="0">
                <a:latin typeface="Titillium"/>
                <a:cs typeface="Calibri"/>
              </a:rPr>
              <a:t> di realizzazione, valori target, data di rilevazione, soggetto attuatore e risultati attesi)</a:t>
            </a:r>
            <a:endParaRPr lang="it-IT" sz="36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</a:rPr>
              <a:t>Politiche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 di conciliazione vita-lavoro</a:t>
            </a:r>
            <a:endParaRPr lang="it-IT" altLang="it-IT" sz="3600" dirty="0">
              <a:latin typeface="Titillium"/>
              <a:ea typeface="Helvetica Neue"/>
              <a:cs typeface="Calibri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Proposte su contrattazione integrativa</a:t>
            </a:r>
            <a:endParaRPr lang="it-IT" altLang="it-IT" sz="3600" dirty="0">
              <a:latin typeface="Titillium"/>
              <a:ea typeface="Helvetica Neue"/>
              <a:cs typeface="Calibri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Diffusione della cultura delle pari opportunità (con partecipazione ad iniziative di informazione e sensibilizzazione come quella odierna)</a:t>
            </a:r>
            <a:endParaRPr lang="it-IT" altLang="it-IT" sz="3600" dirty="0">
              <a:highlight>
                <a:srgbClr val="FFFF00"/>
              </a:highlight>
              <a:latin typeface="Titillium"/>
              <a:ea typeface="Helvetica Neue"/>
              <a:cs typeface="Calibri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Progetti per benessere lavorativo e prevenzione di mobbing </a:t>
            </a:r>
            <a:endParaRPr lang="it-IT" altLang="it-IT" sz="3600" dirty="0">
              <a:highlight>
                <a:srgbClr val="FFFF00"/>
              </a:highlight>
              <a:latin typeface="Titillium"/>
              <a:ea typeface="Helvetica Neue"/>
              <a:cs typeface="Calibri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28CB9E1-D86B-650C-7E90-A0EBEAEFA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E31531C-2D6D-5357-4DBF-118B72C79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736CDF1-E54B-0AED-071E-B7E7F2D3E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8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3CCA-0DBA-F701-D17A-8906EF788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1AAB80-5D01-C73B-7B1B-993DB6877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33" y="-38100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FA905BC-FD9B-81AD-CACA-823A773367DE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315E9DE-9184-CEA1-0F8C-66938AB8B187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10A4D349-4BA4-338B-197C-26E3A55C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62D84C5B-7CDB-020F-C858-9A192476F1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Compiti </a:t>
            </a:r>
            <a:r>
              <a:rPr lang="it-IT" sz="4000" b="1" dirty="0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consultivi</a:t>
            </a:r>
            <a:endParaRPr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361C1A44-F1B0-21A5-03FD-5CE039057497}"/>
              </a:ext>
            </a:extLst>
          </p:cNvPr>
          <p:cNvSpPr txBox="1">
            <a:spLocks/>
          </p:cNvSpPr>
          <p:nvPr/>
        </p:nvSpPr>
        <p:spPr>
          <a:xfrm>
            <a:off x="1752600" y="3924300"/>
            <a:ext cx="15087600" cy="4621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ct val="0"/>
              </a:spcAft>
              <a:buSzPct val="100000"/>
              <a:buFont typeface="Arial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Pareri su riorganizzazione dell'amministrazione</a:t>
            </a:r>
            <a:endParaRPr lang="en-US" sz="3600" dirty="0">
              <a:latin typeface="Calibri"/>
              <a:ea typeface="Calibri"/>
              <a:cs typeface="Calibri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5000000000000000000" pitchFamily="2" charset="2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piani di formazione del personale</a:t>
            </a:r>
            <a:endParaRPr lang="it-IT" altLang="it-IT" sz="3600" dirty="0">
              <a:latin typeface="Titillium"/>
              <a:ea typeface="Calibri"/>
              <a:cs typeface="Calibri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5000000000000000000" pitchFamily="2" charset="2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orari e </a:t>
            </a:r>
            <a:r>
              <a:rPr lang="it-IT" altLang="it-IT" sz="3600" dirty="0" err="1">
                <a:latin typeface="Titillium"/>
                <a:ea typeface="Helvetica Neue"/>
                <a:cs typeface="Calibri"/>
                <a:sym typeface="Helvetica Neue"/>
              </a:rPr>
              <a:t>flessibilita'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 lavorativa</a:t>
            </a:r>
            <a:endParaRPr lang="it-IT" altLang="it-IT" sz="3600" dirty="0">
              <a:latin typeface="Titillium"/>
              <a:ea typeface="Helvetica Neue"/>
              <a:cs typeface="Calibri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5000000000000000000" pitchFamily="2" charset="2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criteri di valutazione del personale</a:t>
            </a:r>
            <a:endParaRPr lang="it-IT" altLang="it-IT" sz="3600" dirty="0">
              <a:latin typeface="Titillium"/>
              <a:ea typeface="Helvetica Neue"/>
              <a:cs typeface="Calibri"/>
            </a:endParaRPr>
          </a:p>
          <a:p>
            <a:pPr marL="457200" indent="-457200">
              <a:spcAft>
                <a:spcPct val="0"/>
              </a:spcAft>
              <a:buSzPct val="25000"/>
              <a:buFont typeface="Arial" panose="05000000000000000000" pitchFamily="2" charset="2"/>
              <a:buChar char="•"/>
              <a:defRPr/>
            </a:pPr>
            <a:endParaRPr lang="it-IT" altLang="it-IT" sz="3600">
              <a:latin typeface="Titillium" panose="00000500000000000000" pitchFamily="2" charset="0"/>
              <a:ea typeface="Helvetica Neue"/>
              <a:cs typeface="Calibri" panose="020F0502020204030204" pitchFamily="34" charset="0"/>
            </a:endParaRPr>
          </a:p>
          <a:p>
            <a:pPr>
              <a:spcAft>
                <a:spcPct val="0"/>
              </a:spcAft>
              <a:buSzPct val="25000"/>
              <a:buFont typeface="Titillium Web" panose="00000800000000000000" pitchFamily="2" charset="0"/>
              <a:buNone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con possibilità di </a:t>
            </a:r>
            <a:endParaRPr lang="it-IT" altLang="it-IT" sz="3600" dirty="0">
              <a:latin typeface="Titillium"/>
              <a:ea typeface="Helvetica Neue"/>
              <a:cs typeface="Calibri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5000000000000000000" pitchFamily="2" charset="2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partecipare alle riunioni indette dall’Amministrazione come uditori</a:t>
            </a:r>
            <a:endParaRPr lang="it-IT" altLang="it-IT" sz="3600" dirty="0">
              <a:latin typeface="Titillium"/>
              <a:ea typeface="Helvetica Neue"/>
              <a:cs typeface="Calibri"/>
            </a:endParaRPr>
          </a:p>
          <a:p>
            <a:pPr marL="457200" indent="-457200">
              <a:spcAft>
                <a:spcPct val="0"/>
              </a:spcAft>
              <a:buSzPct val="100000"/>
              <a:buFont typeface="Arial" panose="05000000000000000000" pitchFamily="2" charset="2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fornire pareri non vincolanti, ove richiesti dall’Amministrazione </a:t>
            </a:r>
            <a:endParaRPr lang="it-IT" altLang="it-IT" sz="3500" dirty="0">
              <a:latin typeface="Titillium" panose="00000500000000000000" pitchFamily="2" charset="0"/>
              <a:ea typeface="Helvetica Neue"/>
              <a:cs typeface="Calibri" panose="020F050202020403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E9FA528-DA54-5030-512E-0E1EB62AB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DA92573-1E24-885D-95E6-EA2AD4D8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34DDDC6-CC06-E062-1858-8BD01BBA8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904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50008-3F61-C648-8F77-E2F52644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5A7D92-D885-1191-3AF7-681FD368E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33" y="-38100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66695CE-4E52-303D-6C92-53360B323AD5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C82BFE9-F60D-2D6D-4F6B-5AA59CF77910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DCAEA7F-07EE-DEC9-0476-5C3149605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E40BC624-396E-09F9-EF92-B57990895C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Compiti di </a:t>
            </a:r>
            <a:r>
              <a:rPr lang="it-IT" sz="4000" b="1" dirty="0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verifica</a:t>
            </a:r>
            <a:endParaRPr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6B4FA45C-3009-409B-5F6D-88CE670270B1}"/>
              </a:ext>
            </a:extLst>
          </p:cNvPr>
          <p:cNvSpPr txBox="1">
            <a:spLocks/>
          </p:cNvSpPr>
          <p:nvPr/>
        </p:nvSpPr>
        <p:spPr>
          <a:xfrm>
            <a:off x="1682262" y="3449515"/>
            <a:ext cx="15579969" cy="52366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Titillium"/>
              </a:rPr>
              <a:t>Monitoraggio su risultati delle azioni positive (</a:t>
            </a:r>
            <a:r>
              <a:rPr lang="it-IT" sz="3600" dirty="0" err="1">
                <a:latin typeface="Titillium"/>
              </a:rPr>
              <a:t>Novita'</a:t>
            </a:r>
            <a:r>
              <a:rPr lang="it-IT" sz="3600" dirty="0">
                <a:latin typeface="Titillium"/>
              </a:rPr>
              <a:t>: avviato nel PIAO 2025 il monitoraggio puntuale su azioni 2024 e inserita una azione positiva in capo al CUG per il monitoraggio nel triennio 2025/27)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Titillium"/>
              </a:rPr>
              <a:t>Benessere organizzativo, con realizzazione ogni anno di: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buFont typeface="Courier New" panose="020B0604020202020204" pitchFamily="34" charset="0"/>
              <a:buChar char="o"/>
            </a:pPr>
            <a:r>
              <a:rPr lang="it-IT" sz="3600" dirty="0">
                <a:latin typeface="Titillium"/>
              </a:rPr>
              <a:t>una apposita Indagine disponibile per tutto il personale </a:t>
            </a:r>
            <a:endParaRPr lang="it-IT" sz="3600" dirty="0">
              <a:latin typeface="Calibri"/>
              <a:ea typeface="Calibri"/>
              <a:cs typeface="Calibri"/>
            </a:endParaRP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buFont typeface="Courier New" panose="020B0604020202020204" pitchFamily="34" charset="0"/>
              <a:buChar char="o"/>
            </a:pPr>
            <a:r>
              <a:rPr lang="it-IT" sz="3600" dirty="0">
                <a:latin typeface="Titillium"/>
              </a:rPr>
              <a:t>report sui risultati delle indagini (disponibili report 2021, 2022, 2023 e 2024 nella </a:t>
            </a:r>
            <a:r>
              <a:rPr lang="it-IT" sz="3600" dirty="0">
                <a:latin typeface="Titillium"/>
                <a:hlinkClick r:id="rId2"/>
              </a:rPr>
              <a:t>pagina del CUG sul sito AgID</a:t>
            </a:r>
            <a:r>
              <a:rPr lang="it-IT" sz="3600" dirty="0">
                <a:latin typeface="Titillium"/>
              </a:rPr>
              <a:t>)</a:t>
            </a:r>
            <a:endParaRPr lang="it-IT" sz="3600" dirty="0">
              <a:latin typeface="Calibri"/>
              <a:ea typeface="Calibri"/>
              <a:cs typeface="Calibri"/>
            </a:endParaRP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buFont typeface="Courier New" panose="020B0604020202020204" pitchFamily="34" charset="0"/>
              <a:buChar char="o"/>
            </a:pPr>
            <a:r>
              <a:rPr lang="it-IT" sz="3600" dirty="0">
                <a:latin typeface="Titillium"/>
              </a:rPr>
              <a:t>contributo sulla </a:t>
            </a:r>
            <a:r>
              <a:rPr lang="it-IT" sz="3600" dirty="0" err="1">
                <a:latin typeface="Titillium"/>
              </a:rPr>
              <a:t>qualita'</a:t>
            </a:r>
            <a:r>
              <a:rPr lang="it-IT" sz="3600" dirty="0">
                <a:latin typeface="Titillium"/>
              </a:rPr>
              <a:t> percepita del lavoro agile da parte dei dipendenti  (pubblicato nel PIAO)</a:t>
            </a:r>
            <a:endParaRPr lang="it-IT" sz="36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Titillium"/>
              </a:rPr>
              <a:t>Contrasto a violenze e discriminazioni, con </a:t>
            </a:r>
            <a:r>
              <a:rPr lang="it-IT" sz="3600" dirty="0" err="1">
                <a:latin typeface="Titillium"/>
              </a:rPr>
              <a:t>possibilita'</a:t>
            </a:r>
            <a:r>
              <a:rPr lang="it-IT" sz="3600" dirty="0">
                <a:latin typeface="Titillium"/>
              </a:rPr>
              <a:t> di ricevere segnalazioni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Titillium"/>
              </a:rPr>
              <a:t>Assenza di discriminazioni in accesso, trattamento e carriera, con </a:t>
            </a:r>
            <a:r>
              <a:rPr lang="it-IT" sz="3600" dirty="0" err="1">
                <a:latin typeface="Titillium"/>
              </a:rPr>
              <a:t>possibilita'</a:t>
            </a:r>
            <a:r>
              <a:rPr lang="it-IT" sz="3600" dirty="0">
                <a:latin typeface="Titillium"/>
              </a:rPr>
              <a:t> di ricevere segnalazioni</a:t>
            </a:r>
            <a:endParaRPr lang="it-IT" sz="3500" dirty="0">
              <a:latin typeface="Titillium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EC4306A-F5FB-1104-3084-A6FB46BAA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016ADC4-9D63-4586-5D4E-1D23F8A0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5EB98E7-6D44-9E84-8307-FFF980991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80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4B91F-3B0D-0356-22EB-B50B0ABCE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11A5EF-391B-C625-1C85-59284B2C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33" y="-38100"/>
            <a:ext cx="18288000" cy="3200693"/>
            <a:chOff x="0" y="0"/>
            <a:chExt cx="4816593" cy="119689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9D2942D-2369-AAFD-BD4E-72FFDF9295A4}"/>
                </a:ext>
              </a:extLst>
            </p:cNvPr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8AFD2B4-5875-D0D8-D8FD-9FE5C42484B8}"/>
                </a:ext>
              </a:extLst>
            </p:cNvPr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E30572B-5F6D-7495-EB8F-32DD3F7E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225" y="610942"/>
            <a:ext cx="162306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2" name="Titolo 21">
            <a:extLst>
              <a:ext uri="{FF2B5EF4-FFF2-40B4-BE49-F238E27FC236}">
                <a16:creationId xmlns:a16="http://schemas.microsoft.com/office/drawing/2014/main" id="{B71D9944-9DC9-EAAE-08DE-DCB87E900E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2600" y="1465279"/>
            <a:ext cx="1485900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it-IT" sz="4000" b="1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Altre </a:t>
            </a:r>
            <a:r>
              <a:rPr lang="it-IT" sz="4000" b="1" err="1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attivita'</a:t>
            </a:r>
            <a:r>
              <a:rPr lang="it-IT" sz="4000" b="1">
                <a:solidFill>
                  <a:schemeClr val="bg1"/>
                </a:solidFill>
                <a:latin typeface="Titillium"/>
                <a:ea typeface="+mn-ea"/>
                <a:cs typeface="+mn-cs"/>
              </a:rPr>
              <a:t> </a:t>
            </a:r>
            <a:endParaRPr lang="en-US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" name="Shape 73" descr="Nome, cognome e ruolo in AgID" title="Nome, cognome e ruolo in AgID">
            <a:extLst>
              <a:ext uri="{FF2B5EF4-FFF2-40B4-BE49-F238E27FC236}">
                <a16:creationId xmlns:a16="http://schemas.microsoft.com/office/drawing/2014/main" id="{4F52931F-41F4-3426-88BC-3BA246A1B8E2}"/>
              </a:ext>
            </a:extLst>
          </p:cNvPr>
          <p:cNvSpPr txBox="1">
            <a:spLocks/>
          </p:cNvSpPr>
          <p:nvPr/>
        </p:nvSpPr>
        <p:spPr>
          <a:xfrm>
            <a:off x="1752600" y="3555023"/>
            <a:ext cx="15087600" cy="4621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24550" tIns="24550" rIns="24550" bIns="2455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Relazione annuale sulla situazione del personale riguardante l’attuazione dei principi di </a:t>
            </a:r>
            <a:r>
              <a:rPr lang="it-IT" altLang="it-IT" sz="3600" dirty="0" err="1">
                <a:latin typeface="Titillium"/>
                <a:ea typeface="Helvetica Neue"/>
                <a:cs typeface="Calibri"/>
                <a:sym typeface="Helvetica Neue"/>
              </a:rPr>
              <a:t>parita'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, pari </a:t>
            </a:r>
            <a:r>
              <a:rPr lang="it-IT" altLang="it-IT" sz="3600" dirty="0" err="1">
                <a:latin typeface="Titillium"/>
                <a:ea typeface="Helvetica Neue"/>
                <a:cs typeface="Calibri"/>
                <a:sym typeface="Helvetica Neue"/>
              </a:rPr>
              <a:t>opportunita'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, benessere organizzativo e di contrasto alle discriminazioni e alle violenze morali e psicologiche nei luoghi di lavoro, in collaborazione con Area Risorse Umane e Academy, pubblicata</a:t>
            </a:r>
            <a:r>
              <a:rPr lang="it-IT" sz="3600" dirty="0">
                <a:latin typeface="Titillium"/>
                <a:ea typeface="Helvetica Neue"/>
                <a:cs typeface="Calibri"/>
                <a:sym typeface="Helvetica Neue"/>
              </a:rPr>
              <a:t> su </a:t>
            </a:r>
            <a:r>
              <a:rPr lang="it-IT" sz="3600" dirty="0">
                <a:latin typeface="Titillium"/>
                <a:ea typeface="Helvetica Neue"/>
                <a:cs typeface="Calibri"/>
                <a:sym typeface="Helvetica Neue"/>
                <a:hlinkClick r:id="rId2"/>
              </a:rPr>
              <a:t>pagina del CUG AgID</a:t>
            </a:r>
            <a:r>
              <a:rPr lang="it-IT" sz="3600" dirty="0">
                <a:latin typeface="Titillium"/>
                <a:ea typeface="Helvetica Neue"/>
                <a:cs typeface="Calibri"/>
                <a:sym typeface="Helvetica Neue"/>
              </a:rPr>
              <a:t> nel sito della Rete dei CUG</a:t>
            </a:r>
            <a:endParaRPr lang="it-IT" sz="3600" dirty="0">
              <a:latin typeface="Titillium"/>
              <a:ea typeface="Helvetica Neue"/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Raccolta segnalazioni da parte del personale, tramite invio di email </a:t>
            </a:r>
            <a:r>
              <a:rPr lang="it-IT" altLang="it-IT" sz="3600" dirty="0">
                <a:latin typeface="Titillium"/>
                <a:ea typeface="+mj-lt"/>
                <a:cs typeface="+mj-lt"/>
                <a:sym typeface="Helvetica Neue"/>
              </a:rPr>
              <a:t>a </a:t>
            </a:r>
            <a:r>
              <a:rPr lang="it-IT" sz="3600" dirty="0">
                <a:latin typeface="Titillium"/>
                <a:ea typeface="+mj-lt"/>
                <a:cs typeface="+mj-lt"/>
                <a:sym typeface="Helvetica Neue"/>
                <a:hlinkClick r:id="rId3"/>
              </a:rPr>
              <a:t>comitatounicogaranzia@agid.gov.it</a:t>
            </a:r>
            <a:r>
              <a:rPr lang="it-IT" sz="3600" dirty="0">
                <a:latin typeface="Calibri"/>
                <a:ea typeface="Calibri"/>
                <a:cs typeface="Calibri"/>
                <a:sym typeface="Helvetica Neue"/>
              </a:rPr>
              <a:t> 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(in corso definizione nuova procedura per acquisizione e gestione segnalazioni)</a:t>
            </a:r>
            <a:endParaRPr lang="it-IT" altLang="it-IT" sz="3600" dirty="0">
              <a:latin typeface="Titillium"/>
              <a:ea typeface="Helvetica Neue"/>
              <a:cs typeface="Calibri"/>
            </a:endParaRP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Collaborazione con Amministrazione, OIV e altri organismi (es. per promozione donazione del sangue, audit certificazione </a:t>
            </a:r>
            <a:r>
              <a:rPr lang="it-IT" altLang="it-IT" sz="3600" dirty="0" err="1">
                <a:latin typeface="Titillium"/>
                <a:ea typeface="Helvetica Neue"/>
                <a:cs typeface="Calibri"/>
                <a:sym typeface="Helvetica Neue"/>
              </a:rPr>
              <a:t>parita'</a:t>
            </a:r>
            <a:r>
              <a:rPr lang="it-IT" altLang="it-IT" sz="3600" dirty="0">
                <a:latin typeface="Titillium"/>
                <a:ea typeface="Helvetica Neue"/>
                <a:cs typeface="Calibri"/>
                <a:sym typeface="Helvetica Neue"/>
              </a:rPr>
              <a:t> di genere)</a:t>
            </a:r>
            <a:endParaRPr lang="it-IT" altLang="it-IT" sz="3600" dirty="0">
              <a:latin typeface="Titillium"/>
              <a:ea typeface="Helvetica Neue"/>
              <a:cs typeface="Calibri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SzPct val="25000"/>
              <a:defRPr/>
            </a:pPr>
            <a:endParaRPr lang="it-IT" altLang="it-IT" sz="3600">
              <a:latin typeface="Titillium" panose="00000500000000000000" pitchFamily="2" charset="0"/>
              <a:ea typeface="Helvetica Neue"/>
              <a:cs typeface="Calibri" panose="020F050202020403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285CFE6-1CB6-FF31-0ED3-7CA6F42C6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88911" y="-1303583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9D52C93-173D-5A58-C0C3-16893042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59300" y="266700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1" y="0"/>
                </a:lnTo>
                <a:lnTo>
                  <a:pt x="56437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358372-F25E-C88D-1527-E363C985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536" y="9169954"/>
            <a:ext cx="3840490" cy="617222"/>
          </a:xfrm>
          <a:custGeom>
            <a:avLst/>
            <a:gdLst/>
            <a:ahLst/>
            <a:cxnLst/>
            <a:rect l="l" t="t" r="r" b="b"/>
            <a:pathLst>
              <a:path w="3840490" h="617222">
                <a:moveTo>
                  <a:pt x="0" y="0"/>
                </a:moveTo>
                <a:lnTo>
                  <a:pt x="3840490" y="0"/>
                </a:lnTo>
                <a:lnTo>
                  <a:pt x="3840490" y="617222"/>
                </a:lnTo>
                <a:lnTo>
                  <a:pt x="0" y="617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83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Saluti iniziali</vt:lpstr>
      <vt:lpstr>TITOLO</vt:lpstr>
      <vt:lpstr>Inquadramento del CUG AgID</vt:lpstr>
      <vt:lpstr>Composizione del CUG AgID</vt:lpstr>
      <vt:lpstr>Obiettivi del CUG </vt:lpstr>
      <vt:lpstr>Compiti propositivi</vt:lpstr>
      <vt:lpstr>Compiti consultivi</vt:lpstr>
      <vt:lpstr>Compiti di verifica</vt:lpstr>
      <vt:lpstr>Altre attivita' </vt:lpstr>
      <vt:lpstr>Le azioni del CUG per la parita' di genere</vt:lpstr>
      <vt:lpstr>Le azioni del CUG per la parita' di genere</vt:lpstr>
      <vt:lpstr>Le azioni del CUG di AgID per la parita' di genere</vt:lpstr>
      <vt:lpstr>Grazie per l’attenzione!  comitatounicogaranzia@agid.gov.it montironi@agid.gov.it collacchi@agid.gov.it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Nuovi template di comunicazione AgID</dc:title>
  <dc:creator>MONTIRONI Maura</dc:creator>
  <cp:revision>43</cp:revision>
  <dcterms:created xsi:type="dcterms:W3CDTF">2006-08-16T00:00:00Z</dcterms:created>
  <dcterms:modified xsi:type="dcterms:W3CDTF">2025-07-10T12:57:25Z</dcterms:modified>
  <dc:identifier>DAGELDUKQ00</dc:identifier>
</cp:coreProperties>
</file>